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5"/>
  </p:notesMasterIdLst>
  <p:handoutMasterIdLst>
    <p:handoutMasterId r:id="rId156"/>
  </p:handoutMasterIdLst>
  <p:sldIdLst>
    <p:sldId id="277" r:id="rId5"/>
    <p:sldId id="386" r:id="rId6"/>
    <p:sldId id="390" r:id="rId7"/>
    <p:sldId id="387" r:id="rId8"/>
    <p:sldId id="388" r:id="rId9"/>
    <p:sldId id="394" r:id="rId10"/>
    <p:sldId id="389" r:id="rId11"/>
    <p:sldId id="341" r:id="rId12"/>
    <p:sldId id="392" r:id="rId13"/>
    <p:sldId id="393" r:id="rId14"/>
    <p:sldId id="264" r:id="rId15"/>
    <p:sldId id="257" r:id="rId16"/>
    <p:sldId id="301" r:id="rId17"/>
    <p:sldId id="582" r:id="rId18"/>
    <p:sldId id="583" r:id="rId19"/>
    <p:sldId id="584" r:id="rId20"/>
    <p:sldId id="585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3" r:id="rId29"/>
    <p:sldId id="594" r:id="rId30"/>
    <p:sldId id="595" r:id="rId31"/>
    <p:sldId id="596" r:id="rId32"/>
    <p:sldId id="597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633" r:id="rId69"/>
    <p:sldId id="634" r:id="rId70"/>
    <p:sldId id="635" r:id="rId71"/>
    <p:sldId id="636" r:id="rId72"/>
    <p:sldId id="637" r:id="rId73"/>
    <p:sldId id="406" r:id="rId74"/>
    <p:sldId id="409" r:id="rId75"/>
    <p:sldId id="421" r:id="rId76"/>
    <p:sldId id="418" r:id="rId77"/>
    <p:sldId id="430" r:id="rId78"/>
    <p:sldId id="428" r:id="rId79"/>
    <p:sldId id="431" r:id="rId80"/>
    <p:sldId id="434" r:id="rId81"/>
    <p:sldId id="432" r:id="rId82"/>
    <p:sldId id="433" r:id="rId83"/>
    <p:sldId id="422" r:id="rId84"/>
    <p:sldId id="436" r:id="rId85"/>
    <p:sldId id="437" r:id="rId86"/>
    <p:sldId id="435" r:id="rId87"/>
    <p:sldId id="438" r:id="rId88"/>
    <p:sldId id="439" r:id="rId89"/>
    <p:sldId id="440" r:id="rId90"/>
    <p:sldId id="441" r:id="rId91"/>
    <p:sldId id="442" r:id="rId92"/>
    <p:sldId id="443" r:id="rId93"/>
    <p:sldId id="444" r:id="rId94"/>
    <p:sldId id="445" r:id="rId95"/>
    <p:sldId id="447" r:id="rId96"/>
    <p:sldId id="448" r:id="rId97"/>
    <p:sldId id="449" r:id="rId98"/>
    <p:sldId id="450" r:id="rId99"/>
    <p:sldId id="451" r:id="rId100"/>
    <p:sldId id="452" r:id="rId101"/>
    <p:sldId id="453" r:id="rId102"/>
    <p:sldId id="454" r:id="rId103"/>
    <p:sldId id="335" r:id="rId104"/>
    <p:sldId id="535" r:id="rId105"/>
    <p:sldId id="405" r:id="rId106"/>
    <p:sldId id="408" r:id="rId107"/>
    <p:sldId id="414" r:id="rId108"/>
    <p:sldId id="417" r:id="rId109"/>
    <p:sldId id="429" r:id="rId110"/>
    <p:sldId id="375" r:id="rId111"/>
    <p:sldId id="455" r:id="rId112"/>
    <p:sldId id="456" r:id="rId113"/>
    <p:sldId id="459" r:id="rId114"/>
    <p:sldId id="460" r:id="rId115"/>
    <p:sldId id="466" r:id="rId116"/>
    <p:sldId id="468" r:id="rId117"/>
    <p:sldId id="469" r:id="rId118"/>
    <p:sldId id="470" r:id="rId119"/>
    <p:sldId id="467" r:id="rId120"/>
    <p:sldId id="471" r:id="rId121"/>
    <p:sldId id="472" r:id="rId122"/>
    <p:sldId id="461" r:id="rId123"/>
    <p:sldId id="473" r:id="rId124"/>
    <p:sldId id="474" r:id="rId125"/>
    <p:sldId id="516" r:id="rId126"/>
    <p:sldId id="517" r:id="rId127"/>
    <p:sldId id="518" r:id="rId128"/>
    <p:sldId id="519" r:id="rId129"/>
    <p:sldId id="520" r:id="rId130"/>
    <p:sldId id="521" r:id="rId131"/>
    <p:sldId id="522" r:id="rId132"/>
    <p:sldId id="523" r:id="rId133"/>
    <p:sldId id="524" r:id="rId134"/>
    <p:sldId id="525" r:id="rId135"/>
    <p:sldId id="526" r:id="rId136"/>
    <p:sldId id="527" r:id="rId137"/>
    <p:sldId id="528" r:id="rId138"/>
    <p:sldId id="529" r:id="rId139"/>
    <p:sldId id="530" r:id="rId140"/>
    <p:sldId id="531" r:id="rId141"/>
    <p:sldId id="532" r:id="rId142"/>
    <p:sldId id="533" r:id="rId143"/>
    <p:sldId id="534" r:id="rId144"/>
    <p:sldId id="537" r:id="rId145"/>
    <p:sldId id="323" r:id="rId146"/>
    <p:sldId id="536" r:id="rId147"/>
    <p:sldId id="638" r:id="rId148"/>
    <p:sldId id="398" r:id="rId149"/>
    <p:sldId id="396" r:id="rId150"/>
    <p:sldId id="400" r:id="rId151"/>
    <p:sldId id="399" r:id="rId152"/>
    <p:sldId id="342" r:id="rId153"/>
    <p:sldId id="343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5020D4-5EB4-4715-9E54-394FE940FA07}">
          <p14:sldIdLst>
            <p14:sldId id="277"/>
            <p14:sldId id="386"/>
            <p14:sldId id="390"/>
            <p14:sldId id="387"/>
            <p14:sldId id="388"/>
            <p14:sldId id="394"/>
            <p14:sldId id="389"/>
            <p14:sldId id="341"/>
            <p14:sldId id="392"/>
            <p14:sldId id="393"/>
            <p14:sldId id="264"/>
            <p14:sldId id="257"/>
            <p14:sldId id="30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406"/>
            <p14:sldId id="409"/>
            <p14:sldId id="421"/>
            <p14:sldId id="418"/>
            <p14:sldId id="430"/>
            <p14:sldId id="428"/>
            <p14:sldId id="431"/>
            <p14:sldId id="434"/>
            <p14:sldId id="432"/>
            <p14:sldId id="433"/>
            <p14:sldId id="422"/>
            <p14:sldId id="436"/>
            <p14:sldId id="437"/>
            <p14:sldId id="435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335"/>
            <p14:sldId id="535"/>
            <p14:sldId id="405"/>
            <p14:sldId id="408"/>
            <p14:sldId id="414"/>
            <p14:sldId id="417"/>
            <p14:sldId id="429"/>
            <p14:sldId id="375"/>
            <p14:sldId id="455"/>
            <p14:sldId id="456"/>
            <p14:sldId id="459"/>
            <p14:sldId id="460"/>
            <p14:sldId id="466"/>
            <p14:sldId id="468"/>
            <p14:sldId id="469"/>
            <p14:sldId id="470"/>
            <p14:sldId id="467"/>
            <p14:sldId id="471"/>
            <p14:sldId id="472"/>
            <p14:sldId id="461"/>
            <p14:sldId id="473"/>
            <p14:sldId id="474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7"/>
            <p14:sldId id="323"/>
            <p14:sldId id="536"/>
            <p14:sldId id="638"/>
            <p14:sldId id="398"/>
            <p14:sldId id="396"/>
            <p14:sldId id="400"/>
            <p14:sldId id="399"/>
            <p14:sldId id="342"/>
            <p14:sldId id="343"/>
          </p14:sldIdLst>
        </p14:section>
        <p14:section name="Untitled Section" id="{33F94EC1-9A1F-40D9-9B3D-22B990C171F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B75"/>
    <a:srgbClr val="87E7CD"/>
    <a:srgbClr val="FFFFFF"/>
    <a:srgbClr val="FDDEC7"/>
    <a:srgbClr val="F8C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EBF4D-0584-4ECC-90E1-B0CECE2F1A3E}" v="2479" dt="2021-07-06T12:10:01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tableStyles" Target="tableStyle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thuranga W. W. P. K. it18119572" userId="4f2f1d04-2e04-4f65-83c6-76ca45b9382b" providerId="ADAL" clId="{489C759B-9491-48B1-AACF-DEC42FC8A509}"/>
    <pc:docChg chg="undo custSel addSld delSld modSld">
      <pc:chgData name="Chathuranga W. W. P. K. it18119572" userId="4f2f1d04-2e04-4f65-83c6-76ca45b9382b" providerId="ADAL" clId="{489C759B-9491-48B1-AACF-DEC42FC8A509}" dt="2021-03-04T14:29:59.652" v="340" actId="478"/>
      <pc:docMkLst>
        <pc:docMk/>
      </pc:docMkLst>
      <pc:sldChg chg="addSp delSp modSp mod">
        <pc:chgData name="Chathuranga W. W. P. K. it18119572" userId="4f2f1d04-2e04-4f65-83c6-76ca45b9382b" providerId="ADAL" clId="{489C759B-9491-48B1-AACF-DEC42FC8A509}" dt="2021-03-04T13:46:22.535" v="187" actId="14100"/>
        <pc:sldMkLst>
          <pc:docMk/>
          <pc:sldMk cId="1275283585" sldId="257"/>
        </pc:sldMkLst>
        <pc:spChg chg="del mod">
          <ac:chgData name="Chathuranga W. W. P. K. it18119572" userId="4f2f1d04-2e04-4f65-83c6-76ca45b9382b" providerId="ADAL" clId="{489C759B-9491-48B1-AACF-DEC42FC8A509}" dt="2021-03-04T13:36:54.281" v="135" actId="478"/>
          <ac:spMkLst>
            <pc:docMk/>
            <pc:sldMk cId="1275283585" sldId="257"/>
            <ac:spMk id="5" creationId="{35E8883F-180F-41FF-B53F-EF49BD9568CA}"/>
          </ac:spMkLst>
        </pc:spChg>
        <pc:spChg chg="mod">
          <ac:chgData name="Chathuranga W. W. P. K. it18119572" userId="4f2f1d04-2e04-4f65-83c6-76ca45b9382b" providerId="ADAL" clId="{489C759B-9491-48B1-AACF-DEC42FC8A509}" dt="2021-03-04T13:43:44.720" v="179" actId="1036"/>
          <ac:spMkLst>
            <pc:docMk/>
            <pc:sldMk cId="1275283585" sldId="257"/>
            <ac:spMk id="6" creationId="{1A53AEB1-B06A-4385-9D7D-63D45599F0F2}"/>
          </ac:spMkLst>
        </pc:spChg>
        <pc:spChg chg="add mod">
          <ac:chgData name="Chathuranga W. W. P. K. it18119572" userId="4f2f1d04-2e04-4f65-83c6-76ca45b9382b" providerId="ADAL" clId="{489C759B-9491-48B1-AACF-DEC42FC8A509}" dt="2021-03-04T13:39:58.736" v="149" actId="1076"/>
          <ac:spMkLst>
            <pc:docMk/>
            <pc:sldMk cId="1275283585" sldId="257"/>
            <ac:spMk id="10" creationId="{73C4D231-54C3-4A78-B849-098988D8A357}"/>
          </ac:spMkLst>
        </pc:spChg>
        <pc:spChg chg="add mod">
          <ac:chgData name="Chathuranga W. W. P. K. it18119572" userId="4f2f1d04-2e04-4f65-83c6-76ca45b9382b" providerId="ADAL" clId="{489C759B-9491-48B1-AACF-DEC42FC8A509}" dt="2021-03-04T13:43:59.159" v="180" actId="1076"/>
          <ac:spMkLst>
            <pc:docMk/>
            <pc:sldMk cId="1275283585" sldId="257"/>
            <ac:spMk id="12" creationId="{7BCD102C-608A-4CF6-84D9-490C44DAD41A}"/>
          </ac:spMkLst>
        </pc:spChg>
        <pc:picChg chg="add del">
          <ac:chgData name="Chathuranga W. W. P. K. it18119572" userId="4f2f1d04-2e04-4f65-83c6-76ca45b9382b" providerId="ADAL" clId="{489C759B-9491-48B1-AACF-DEC42FC8A509}" dt="2021-03-04T13:34:35.202" v="112" actId="21"/>
          <ac:picMkLst>
            <pc:docMk/>
            <pc:sldMk cId="1275283585" sldId="257"/>
            <ac:picMk id="2" creationId="{51C2BB97-ADDA-4E66-B63C-AED0AEC7431E}"/>
          </ac:picMkLst>
        </pc:picChg>
        <pc:picChg chg="add del mod">
          <ac:chgData name="Chathuranga W. W. P. K. it18119572" userId="4f2f1d04-2e04-4f65-83c6-76ca45b9382b" providerId="ADAL" clId="{489C759B-9491-48B1-AACF-DEC42FC8A509}" dt="2021-03-04T13:40:19.617" v="152" actId="478"/>
          <ac:picMkLst>
            <pc:docMk/>
            <pc:sldMk cId="1275283585" sldId="257"/>
            <ac:picMk id="4" creationId="{DB097247-DFFA-427F-A2C3-4A6BF186211E}"/>
          </ac:picMkLst>
        </pc:picChg>
        <pc:picChg chg="add mod">
          <ac:chgData name="Chathuranga W. W. P. K. it18119572" userId="4f2f1d04-2e04-4f65-83c6-76ca45b9382b" providerId="ADAL" clId="{489C759B-9491-48B1-AACF-DEC42FC8A509}" dt="2021-03-04T13:41:55.772" v="170" actId="1076"/>
          <ac:picMkLst>
            <pc:docMk/>
            <pc:sldMk cId="1275283585" sldId="257"/>
            <ac:picMk id="7" creationId="{BE6D4969-ECF9-4293-9A6E-C9D7853385AF}"/>
          </ac:picMkLst>
        </pc:picChg>
        <pc:picChg chg="add mod">
          <ac:chgData name="Chathuranga W. W. P. K. it18119572" userId="4f2f1d04-2e04-4f65-83c6-76ca45b9382b" providerId="ADAL" clId="{489C759B-9491-48B1-AACF-DEC42FC8A509}" dt="2021-03-04T13:34:55.369" v="117" actId="1076"/>
          <ac:picMkLst>
            <pc:docMk/>
            <pc:sldMk cId="1275283585" sldId="257"/>
            <ac:picMk id="8" creationId="{3DA19219-0BB8-4C44-BD43-220D921FF745}"/>
          </ac:picMkLst>
        </pc:picChg>
        <pc:picChg chg="add del mod">
          <ac:chgData name="Chathuranga W. W. P. K. it18119572" userId="4f2f1d04-2e04-4f65-83c6-76ca45b9382b" providerId="ADAL" clId="{489C759B-9491-48B1-AACF-DEC42FC8A509}" dt="2021-03-04T13:35:14.649" v="118" actId="478"/>
          <ac:picMkLst>
            <pc:docMk/>
            <pc:sldMk cId="1275283585" sldId="257"/>
            <ac:picMk id="9" creationId="{3C0F45AE-28B1-41EF-A955-F6EA215667FC}"/>
          </ac:picMkLst>
        </pc:picChg>
        <pc:picChg chg="add mod">
          <ac:chgData name="Chathuranga W. W. P. K. it18119572" userId="4f2f1d04-2e04-4f65-83c6-76ca45b9382b" providerId="ADAL" clId="{489C759B-9491-48B1-AACF-DEC42FC8A509}" dt="2021-03-04T13:39:58.736" v="149" actId="1076"/>
          <ac:picMkLst>
            <pc:docMk/>
            <pc:sldMk cId="1275283585" sldId="257"/>
            <ac:picMk id="11" creationId="{216B9874-E239-47A3-9FBB-32AC15F33609}"/>
          </ac:picMkLst>
        </pc:picChg>
        <pc:picChg chg="add mod">
          <ac:chgData name="Chathuranga W. W. P. K. it18119572" userId="4f2f1d04-2e04-4f65-83c6-76ca45b9382b" providerId="ADAL" clId="{489C759B-9491-48B1-AACF-DEC42FC8A509}" dt="2021-03-04T13:46:22.535" v="187" actId="14100"/>
          <ac:picMkLst>
            <pc:docMk/>
            <pc:sldMk cId="1275283585" sldId="257"/>
            <ac:picMk id="13" creationId="{8D66E254-565B-4C6B-A803-A436171E7A5C}"/>
          </ac:picMkLst>
        </pc:picChg>
      </pc:sldChg>
      <pc:sldChg chg="addSp delSp modSp mod setBg">
        <pc:chgData name="Chathuranga W. W. P. K. it18119572" userId="4f2f1d04-2e04-4f65-83c6-76ca45b9382b" providerId="ADAL" clId="{489C759B-9491-48B1-AACF-DEC42FC8A509}" dt="2021-03-04T14:00:04.309" v="222" actId="478"/>
        <pc:sldMkLst>
          <pc:docMk/>
          <pc:sldMk cId="2181409990" sldId="264"/>
        </pc:sldMkLst>
        <pc:spChg chg="mod">
          <ac:chgData name="Chathuranga W. W. P. K. it18119572" userId="4f2f1d04-2e04-4f65-83c6-76ca45b9382b" providerId="ADAL" clId="{489C759B-9491-48B1-AACF-DEC42FC8A509}" dt="2021-03-04T13:19:52.008" v="106" actId="2711"/>
          <ac:spMkLst>
            <pc:docMk/>
            <pc:sldMk cId="2181409990" sldId="264"/>
            <ac:spMk id="5" creationId="{FA755AF9-6AEA-4BCA-A1A2-C57A58214B9E}"/>
          </ac:spMkLst>
        </pc:spChg>
        <pc:spChg chg="add del mod">
          <ac:chgData name="Chathuranga W. W. P. K. it18119572" userId="4f2f1d04-2e04-4f65-83c6-76ca45b9382b" providerId="ADAL" clId="{489C759B-9491-48B1-AACF-DEC42FC8A509}" dt="2021-03-04T13:18:25.772" v="101" actId="478"/>
          <ac:spMkLst>
            <pc:docMk/>
            <pc:sldMk cId="2181409990" sldId="264"/>
            <ac:spMk id="13" creationId="{FE0D9679-0475-452A-ABA9-4DD78C526139}"/>
          </ac:spMkLst>
        </pc:spChg>
        <pc:spChg chg="add del mod">
          <ac:chgData name="Chathuranga W. W. P. K. it18119572" userId="4f2f1d04-2e04-4f65-83c6-76ca45b9382b" providerId="ADAL" clId="{489C759B-9491-48B1-AACF-DEC42FC8A509}" dt="2021-03-04T13:29:41.194" v="107" actId="478"/>
          <ac:spMkLst>
            <pc:docMk/>
            <pc:sldMk cId="2181409990" sldId="264"/>
            <ac:spMk id="14" creationId="{C2B9FB6D-6BC5-4CF9-8539-68D058D26A96}"/>
          </ac:spMkLst>
        </pc:spChg>
        <pc:picChg chg="del">
          <ac:chgData name="Chathuranga W. W. P. K. it18119572" userId="4f2f1d04-2e04-4f65-83c6-76ca45b9382b" providerId="ADAL" clId="{489C759B-9491-48B1-AACF-DEC42FC8A509}" dt="2021-03-04T12:57:20.533" v="16" actId="478"/>
          <ac:picMkLst>
            <pc:docMk/>
            <pc:sldMk cId="2181409990" sldId="264"/>
            <ac:picMk id="2" creationId="{608B4474-FD84-45B0-A35A-DD749AA6B6FB}"/>
          </ac:picMkLst>
        </pc:picChg>
        <pc:picChg chg="mod">
          <ac:chgData name="Chathuranga W. W. P. K. it18119572" userId="4f2f1d04-2e04-4f65-83c6-76ca45b9382b" providerId="ADAL" clId="{489C759B-9491-48B1-AACF-DEC42FC8A509}" dt="2021-03-04T13:05:26.445" v="63" actId="14100"/>
          <ac:picMkLst>
            <pc:docMk/>
            <pc:sldMk cId="2181409990" sldId="264"/>
            <ac:picMk id="3" creationId="{16ADB2A7-49DC-473E-93EA-0C5C0B5E7D2C}"/>
          </ac:picMkLst>
        </pc:picChg>
        <pc:picChg chg="del">
          <ac:chgData name="Chathuranga W. W. P. K. it18119572" userId="4f2f1d04-2e04-4f65-83c6-76ca45b9382b" providerId="ADAL" clId="{489C759B-9491-48B1-AACF-DEC42FC8A509}" dt="2021-03-04T12:57:11.533" v="15" actId="478"/>
          <ac:picMkLst>
            <pc:docMk/>
            <pc:sldMk cId="2181409990" sldId="264"/>
            <ac:picMk id="4" creationId="{C4408BE0-2953-4DF2-8230-0CF0EEEDB1F6}"/>
          </ac:picMkLst>
        </pc:picChg>
        <pc:picChg chg="add del mod">
          <ac:chgData name="Chathuranga W. W. P. K. it18119572" userId="4f2f1d04-2e04-4f65-83c6-76ca45b9382b" providerId="ADAL" clId="{489C759B-9491-48B1-AACF-DEC42FC8A509}" dt="2021-03-04T13:05:08.926" v="59"/>
          <ac:picMkLst>
            <pc:docMk/>
            <pc:sldMk cId="2181409990" sldId="264"/>
            <ac:picMk id="7" creationId="{C5F1967C-7A5B-4A39-9023-1918674FEAA5}"/>
          </ac:picMkLst>
        </pc:picChg>
        <pc:picChg chg="add del mod">
          <ac:chgData name="Chathuranga W. W. P. K. it18119572" userId="4f2f1d04-2e04-4f65-83c6-76ca45b9382b" providerId="ADAL" clId="{489C759B-9491-48B1-AACF-DEC42FC8A509}" dt="2021-03-04T12:58:56.302" v="27"/>
          <ac:picMkLst>
            <pc:docMk/>
            <pc:sldMk cId="2181409990" sldId="264"/>
            <ac:picMk id="8" creationId="{42A05624-2321-4956-9CC8-B90660977BAE}"/>
          </ac:picMkLst>
        </pc:picChg>
        <pc:picChg chg="add del mod">
          <ac:chgData name="Chathuranga W. W. P. K. it18119572" userId="4f2f1d04-2e04-4f65-83c6-76ca45b9382b" providerId="ADAL" clId="{489C759B-9491-48B1-AACF-DEC42FC8A509}" dt="2021-03-04T13:05:08.141" v="57"/>
          <ac:picMkLst>
            <pc:docMk/>
            <pc:sldMk cId="2181409990" sldId="264"/>
            <ac:picMk id="9" creationId="{70FC0491-2C70-4DF9-AA6A-9ABC0C0C10E8}"/>
          </ac:picMkLst>
        </pc:picChg>
        <pc:picChg chg="add del mod">
          <ac:chgData name="Chathuranga W. W. P. K. it18119572" userId="4f2f1d04-2e04-4f65-83c6-76ca45b9382b" providerId="ADAL" clId="{489C759B-9491-48B1-AACF-DEC42FC8A509}" dt="2021-03-04T13:02:27.884" v="45"/>
          <ac:picMkLst>
            <pc:docMk/>
            <pc:sldMk cId="2181409990" sldId="264"/>
            <ac:picMk id="10" creationId="{572D95DA-DD06-4A6B-BD5B-EECF06A2E7E2}"/>
          </ac:picMkLst>
        </pc:picChg>
        <pc:picChg chg="add mod ord">
          <ac:chgData name="Chathuranga W. W. P. K. it18119572" userId="4f2f1d04-2e04-4f65-83c6-76ca45b9382b" providerId="ADAL" clId="{489C759B-9491-48B1-AACF-DEC42FC8A509}" dt="2021-03-04T13:15:33.804" v="96" actId="14100"/>
          <ac:picMkLst>
            <pc:docMk/>
            <pc:sldMk cId="2181409990" sldId="264"/>
            <ac:picMk id="11" creationId="{90C7DF9E-E388-4890-974E-3C091FACAA1E}"/>
          </ac:picMkLst>
        </pc:picChg>
        <pc:picChg chg="add del mod ord">
          <ac:chgData name="Chathuranga W. W. P. K. it18119572" userId="4f2f1d04-2e04-4f65-83c6-76ca45b9382b" providerId="ADAL" clId="{489C759B-9491-48B1-AACF-DEC42FC8A509}" dt="2021-03-04T13:19:02.195" v="104" actId="1076"/>
          <ac:picMkLst>
            <pc:docMk/>
            <pc:sldMk cId="2181409990" sldId="264"/>
            <ac:picMk id="12" creationId="{C564E684-6F42-4973-B8E0-7465215169E5}"/>
          </ac:picMkLst>
        </pc:picChg>
        <pc:picChg chg="add del mod ord">
          <ac:chgData name="Chathuranga W. W. P. K. it18119572" userId="4f2f1d04-2e04-4f65-83c6-76ca45b9382b" providerId="ADAL" clId="{489C759B-9491-48B1-AACF-DEC42FC8A509}" dt="2021-03-04T14:00:04.309" v="222" actId="478"/>
          <ac:picMkLst>
            <pc:docMk/>
            <pc:sldMk cId="2181409990" sldId="264"/>
            <ac:picMk id="15" creationId="{A63C926B-0626-4D24-801C-CBFD5F8C0376}"/>
          </ac:picMkLst>
        </pc:picChg>
      </pc:sldChg>
      <pc:sldChg chg="addSp delSp modSp mod">
        <pc:chgData name="Chathuranga W. W. P. K. it18119572" userId="4f2f1d04-2e04-4f65-83c6-76ca45b9382b" providerId="ADAL" clId="{489C759B-9491-48B1-AACF-DEC42FC8A509}" dt="2021-03-04T14:29:59.652" v="340" actId="478"/>
        <pc:sldMkLst>
          <pc:docMk/>
          <pc:sldMk cId="3658498589" sldId="274"/>
        </pc:sldMkLst>
        <pc:spChg chg="del mod">
          <ac:chgData name="Chathuranga W. W. P. K. it18119572" userId="4f2f1d04-2e04-4f65-83c6-76ca45b9382b" providerId="ADAL" clId="{489C759B-9491-48B1-AACF-DEC42FC8A509}" dt="2021-03-04T13:55:02.373" v="206" actId="478"/>
          <ac:spMkLst>
            <pc:docMk/>
            <pc:sldMk cId="3658498589" sldId="274"/>
            <ac:spMk id="5" creationId="{22F6FBBB-4C77-4A4B-BE54-96D3B0DF3BB7}"/>
          </ac:spMkLst>
        </pc:spChg>
        <pc:spChg chg="add mod">
          <ac:chgData name="Chathuranga W. W. P. K. it18119572" userId="4f2f1d04-2e04-4f65-83c6-76ca45b9382b" providerId="ADAL" clId="{489C759B-9491-48B1-AACF-DEC42FC8A509}" dt="2021-03-04T13:55:27.263" v="209" actId="1076"/>
          <ac:spMkLst>
            <pc:docMk/>
            <pc:sldMk cId="3658498589" sldId="274"/>
            <ac:spMk id="11" creationId="{EAC74EE2-707A-457E-9AE9-13F75D691862}"/>
          </ac:spMkLst>
        </pc:spChg>
        <pc:picChg chg="add del mod ord">
          <ac:chgData name="Chathuranga W. W. P. K. it18119572" userId="4f2f1d04-2e04-4f65-83c6-76ca45b9382b" providerId="ADAL" clId="{489C759B-9491-48B1-AACF-DEC42FC8A509}" dt="2021-03-04T14:29:59.652" v="340" actId="478"/>
          <ac:picMkLst>
            <pc:docMk/>
            <pc:sldMk cId="3658498589" sldId="274"/>
            <ac:picMk id="4" creationId="{1ED89837-AE00-470E-9600-0234E2C28DFE}"/>
          </ac:picMkLst>
        </pc:picChg>
        <pc:picChg chg="add mod ord">
          <ac:chgData name="Chathuranga W. W. P. K. it18119572" userId="4f2f1d04-2e04-4f65-83c6-76ca45b9382b" providerId="ADAL" clId="{489C759B-9491-48B1-AACF-DEC42FC8A509}" dt="2021-03-04T13:51:18.702" v="189" actId="167"/>
          <ac:picMkLst>
            <pc:docMk/>
            <pc:sldMk cId="3658498589" sldId="274"/>
            <ac:picMk id="7" creationId="{C6F050F0-6F48-4E0E-9515-296D4666A588}"/>
          </ac:picMkLst>
        </pc:picChg>
        <pc:picChg chg="add del mod">
          <ac:chgData name="Chathuranga W. W. P. K. it18119572" userId="4f2f1d04-2e04-4f65-83c6-76ca45b9382b" providerId="ADAL" clId="{489C759B-9491-48B1-AACF-DEC42FC8A509}" dt="2021-03-04T13:57:13.463" v="211" actId="478"/>
          <ac:picMkLst>
            <pc:docMk/>
            <pc:sldMk cId="3658498589" sldId="274"/>
            <ac:picMk id="8" creationId="{A7F9A358-047A-4ECA-8172-B840FCAAF289}"/>
          </ac:picMkLst>
        </pc:picChg>
        <pc:picChg chg="add mod ord">
          <ac:chgData name="Chathuranga W. W. P. K. it18119572" userId="4f2f1d04-2e04-4f65-83c6-76ca45b9382b" providerId="ADAL" clId="{489C759B-9491-48B1-AACF-DEC42FC8A509}" dt="2021-03-04T13:52:17.206" v="198" actId="167"/>
          <ac:picMkLst>
            <pc:docMk/>
            <pc:sldMk cId="3658498589" sldId="274"/>
            <ac:picMk id="9" creationId="{658A5663-A18E-4A64-91E6-B4D9112962EC}"/>
          </ac:picMkLst>
        </pc:picChg>
        <pc:picChg chg="add del mod">
          <ac:chgData name="Chathuranga W. W. P. K. it18119572" userId="4f2f1d04-2e04-4f65-83c6-76ca45b9382b" providerId="ADAL" clId="{489C759B-9491-48B1-AACF-DEC42FC8A509}" dt="2021-03-04T13:53:12.881" v="203"/>
          <ac:picMkLst>
            <pc:docMk/>
            <pc:sldMk cId="3658498589" sldId="274"/>
            <ac:picMk id="10" creationId="{23F0CDA6-EF41-427F-8C2C-1AC759E10E9F}"/>
          </ac:picMkLst>
        </pc:picChg>
      </pc:sldChg>
      <pc:sldChg chg="modSp mod">
        <pc:chgData name="Chathuranga W. W. P. K. it18119572" userId="4f2f1d04-2e04-4f65-83c6-76ca45b9382b" providerId="ADAL" clId="{489C759B-9491-48B1-AACF-DEC42FC8A509}" dt="2021-03-04T14:06:01.469" v="253" actId="14100"/>
        <pc:sldMkLst>
          <pc:docMk/>
          <pc:sldMk cId="3813887311" sldId="277"/>
        </pc:sldMkLst>
        <pc:picChg chg="mod">
          <ac:chgData name="Chathuranga W. W. P. K. it18119572" userId="4f2f1d04-2e04-4f65-83c6-76ca45b9382b" providerId="ADAL" clId="{489C759B-9491-48B1-AACF-DEC42FC8A509}" dt="2021-03-04T14:06:01.469" v="253" actId="14100"/>
          <ac:picMkLst>
            <pc:docMk/>
            <pc:sldMk cId="3813887311" sldId="277"/>
            <ac:picMk id="312" creationId="{CB367820-EEF6-4A43-8F36-917239B87D68}"/>
          </ac:picMkLst>
        </pc:picChg>
      </pc:sldChg>
      <pc:sldChg chg="addSp delSp modSp mod">
        <pc:chgData name="Chathuranga W. W. P. K. it18119572" userId="4f2f1d04-2e04-4f65-83c6-76ca45b9382b" providerId="ADAL" clId="{489C759B-9491-48B1-AACF-DEC42FC8A509}" dt="2021-03-04T14:13:17.908" v="280" actId="1076"/>
        <pc:sldMkLst>
          <pc:docMk/>
          <pc:sldMk cId="631335216" sldId="298"/>
        </pc:sldMkLst>
        <pc:spChg chg="del mod">
          <ac:chgData name="Chathuranga W. W. P. K. it18119572" userId="4f2f1d04-2e04-4f65-83c6-76ca45b9382b" providerId="ADAL" clId="{489C759B-9491-48B1-AACF-DEC42FC8A509}" dt="2021-03-04T14:02:36.286" v="227" actId="478"/>
          <ac:spMkLst>
            <pc:docMk/>
            <pc:sldMk cId="631335216" sldId="298"/>
            <ac:spMk id="5" creationId="{22F6FBBB-4C77-4A4B-BE54-96D3B0DF3BB7}"/>
          </ac:spMkLst>
        </pc:spChg>
        <pc:spChg chg="add del mod">
          <ac:chgData name="Chathuranga W. W. P. K. it18119572" userId="4f2f1d04-2e04-4f65-83c6-76ca45b9382b" providerId="ADAL" clId="{489C759B-9491-48B1-AACF-DEC42FC8A509}" dt="2021-03-04T14:11:58.521" v="267" actId="1076"/>
          <ac:spMkLst>
            <pc:docMk/>
            <pc:sldMk cId="631335216" sldId="298"/>
            <ac:spMk id="53" creationId="{92696519-16FD-4478-B1D5-1A3295D4E215}"/>
          </ac:spMkLst>
        </pc:spChg>
        <pc:spChg chg="add del mod ord">
          <ac:chgData name="Chathuranga W. W. P. K. it18119572" userId="4f2f1d04-2e04-4f65-83c6-76ca45b9382b" providerId="ADAL" clId="{489C759B-9491-48B1-AACF-DEC42FC8A509}" dt="2021-03-04T14:12:01.981" v="268" actId="478"/>
          <ac:spMkLst>
            <pc:docMk/>
            <pc:sldMk cId="631335216" sldId="298"/>
            <ac:spMk id="55" creationId="{86A592C2-FAD8-4123-9E82-28CEF0FDE775}"/>
          </ac:spMkLst>
        </pc:spChg>
        <pc:picChg chg="add mod ord">
          <ac:chgData name="Chathuranga W. W. P. K. it18119572" userId="4f2f1d04-2e04-4f65-83c6-76ca45b9382b" providerId="ADAL" clId="{489C759B-9491-48B1-AACF-DEC42FC8A509}" dt="2021-03-04T14:12:33.604" v="273" actId="1076"/>
          <ac:picMkLst>
            <pc:docMk/>
            <pc:sldMk cId="631335216" sldId="298"/>
            <ac:picMk id="54" creationId="{BC4DD489-3CE7-4E7E-988F-B8B6D64F4C9A}"/>
          </ac:picMkLst>
        </pc:picChg>
        <pc:picChg chg="add del mod">
          <ac:chgData name="Chathuranga W. W. P. K. it18119572" userId="4f2f1d04-2e04-4f65-83c6-76ca45b9382b" providerId="ADAL" clId="{489C759B-9491-48B1-AACF-DEC42FC8A509}" dt="2021-03-04T14:13:06.196" v="276" actId="478"/>
          <ac:picMkLst>
            <pc:docMk/>
            <pc:sldMk cId="631335216" sldId="298"/>
            <ac:picMk id="56" creationId="{5274F3BA-CA59-4F7E-83CF-54A462CC930D}"/>
          </ac:picMkLst>
        </pc:picChg>
        <pc:picChg chg="add mod ord">
          <ac:chgData name="Chathuranga W. W. P. K. it18119572" userId="4f2f1d04-2e04-4f65-83c6-76ca45b9382b" providerId="ADAL" clId="{489C759B-9491-48B1-AACF-DEC42FC8A509}" dt="2021-03-04T14:13:17.908" v="280" actId="1076"/>
          <ac:picMkLst>
            <pc:docMk/>
            <pc:sldMk cId="631335216" sldId="298"/>
            <ac:picMk id="57" creationId="{B417F6FF-5E35-4F17-9D24-2EEBD6D43AEC}"/>
          </ac:picMkLst>
        </pc:picChg>
      </pc:sldChg>
      <pc:sldChg chg="addSp delSp modSp mod">
        <pc:chgData name="Chathuranga W. W. P. K. it18119572" userId="4f2f1d04-2e04-4f65-83c6-76ca45b9382b" providerId="ADAL" clId="{489C759B-9491-48B1-AACF-DEC42FC8A509}" dt="2021-03-04T14:21:13.883" v="333" actId="688"/>
        <pc:sldMkLst>
          <pc:docMk/>
          <pc:sldMk cId="3602032857" sldId="301"/>
        </pc:sldMkLst>
        <pc:spChg chg="add del mod">
          <ac:chgData name="Chathuranga W. W. P. K. it18119572" userId="4f2f1d04-2e04-4f65-83c6-76ca45b9382b" providerId="ADAL" clId="{489C759B-9491-48B1-AACF-DEC42FC8A509}" dt="2021-03-04T14:14:49.856" v="283"/>
          <ac:spMkLst>
            <pc:docMk/>
            <pc:sldMk cId="3602032857" sldId="301"/>
            <ac:spMk id="4" creationId="{97506950-7463-4C28-8620-C6563ED03D4B}"/>
          </ac:spMkLst>
        </pc:spChg>
        <pc:spChg chg="del mod">
          <ac:chgData name="Chathuranga W. W. P. K. it18119572" userId="4f2f1d04-2e04-4f65-83c6-76ca45b9382b" providerId="ADAL" clId="{489C759B-9491-48B1-AACF-DEC42FC8A509}" dt="2021-03-04T14:16:10.476" v="297" actId="478"/>
          <ac:spMkLst>
            <pc:docMk/>
            <pc:sldMk cId="3602032857" sldId="301"/>
            <ac:spMk id="5" creationId="{22F6FBBB-4C77-4A4B-BE54-96D3B0DF3BB7}"/>
          </ac:spMkLst>
        </pc:spChg>
        <pc:spChg chg="mod">
          <ac:chgData name="Chathuranga W. W. P. K. it18119572" userId="4f2f1d04-2e04-4f65-83c6-76ca45b9382b" providerId="ADAL" clId="{489C759B-9491-48B1-AACF-DEC42FC8A509}" dt="2021-03-04T14:19:41.133" v="322" actId="2711"/>
          <ac:spMkLst>
            <pc:docMk/>
            <pc:sldMk cId="3602032857" sldId="301"/>
            <ac:spMk id="6" creationId="{F7E461F4-E6D8-4801-94AA-9B72FC99FFED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8" creationId="{B82EB52D-0413-4549-9939-FADFD59158AE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9" creationId="{2F7C6D75-3A6C-4C9F-895A-1942EDA4D177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0" creationId="{0517749E-CBE3-4A73-8114-EC9A9E920CB5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1" creationId="{A69A8B02-8A6C-4D8D-A429-9AF12C85B23F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2" creationId="{087500B1-0924-477F-93B6-2385F00C7FAC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3" creationId="{B12A0626-3AA1-48DD-8263-A228510C040F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4" creationId="{654C96DB-AECF-4A84-8D6D-A0F292071B91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5" creationId="{464C3AFF-8B50-4FB7-B879-E120792BBF44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6" creationId="{D36005E0-E487-474E-AFA0-01BDD6F458B5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7" creationId="{E624CF8A-C00E-4E8C-A43D-E12568F9B1E4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8" creationId="{A387FDF4-3389-4489-BCFE-A45C24660657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19" creationId="{E80C7C3A-188B-4EBE-8F20-DF57E60207B8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20" creationId="{884E867C-4C80-4C75-ADEE-766D1FBFEAE3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21" creationId="{D54B3205-026D-45E2-8379-D411F1C64CBB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22" creationId="{E0BFE3DD-2337-4740-A75F-636DA8FA3A47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23" creationId="{94A2812A-3843-42AC-814F-220407F78B4F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24" creationId="{DF646882-E564-476B-85BB-10D56C3AC095}"/>
          </ac:spMkLst>
        </pc:spChg>
        <pc:spChg chg="mod">
          <ac:chgData name="Chathuranga W. W. P. K. it18119572" userId="4f2f1d04-2e04-4f65-83c6-76ca45b9382b" providerId="ADAL" clId="{489C759B-9491-48B1-AACF-DEC42FC8A509}" dt="2021-03-04T14:14:48.621" v="282"/>
          <ac:spMkLst>
            <pc:docMk/>
            <pc:sldMk cId="3602032857" sldId="301"/>
            <ac:spMk id="25" creationId="{350A847D-99BF-4E5C-B1CA-1F79FA7BB832}"/>
          </ac:spMkLst>
        </pc:spChg>
        <pc:spChg chg="add mod">
          <ac:chgData name="Chathuranga W. W. P. K. it18119572" userId="4f2f1d04-2e04-4f65-83c6-76ca45b9382b" providerId="ADAL" clId="{489C759B-9491-48B1-AACF-DEC42FC8A509}" dt="2021-03-04T14:19:57.653" v="325" actId="14100"/>
          <ac:spMkLst>
            <pc:docMk/>
            <pc:sldMk cId="3602032857" sldId="301"/>
            <ac:spMk id="26" creationId="{18FB87C4-4F46-4589-805B-79122CFCFD53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28" creationId="{253BB4AA-81DC-4BA3-BAFC-D8032F44847B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29" creationId="{E6C5B112-282C-4D5C-913E-035079A10D54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0" creationId="{9CA89B73-3FCB-4D1C-BF78-599FAB0B7DAB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1" creationId="{FE85863A-DAAB-4425-8C6D-F2A24D2A1056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2" creationId="{0E20A1DA-39BC-4384-B4E1-018320FE1DD0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3" creationId="{AF3BE615-F48D-49AC-BD3B-FB7B944262F1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4" creationId="{23B2B137-8228-470B-95D8-C6F6D193B7C6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5" creationId="{A45077F5-3548-46F0-8C17-24B706F4B836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6" creationId="{423BCBE2-2018-4A98-B34B-6C73EEC6E641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7" creationId="{6CBE3C74-18F5-4DC4-89A9-D2382190285B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8" creationId="{405F7004-0B92-4F34-BB8C-9E9A277977FD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39" creationId="{C36CA8BA-5437-47C7-B197-6C70D13FE495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40" creationId="{C1AAE629-2138-4344-BC58-4956FDD8ACE5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41" creationId="{097C74AA-8894-47D8-B4E9-661E5EB3DAFC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42" creationId="{FA09CBE7-2B31-4F52-BAA5-CBDF8AE0CB88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43" creationId="{6EE2E82D-3537-40DA-A955-A66358833B93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44" creationId="{29085E1E-2B7A-49BC-BF5E-7A9EBE4F3B4B}"/>
          </ac:spMkLst>
        </pc:spChg>
        <pc:spChg chg="mod">
          <ac:chgData name="Chathuranga W. W. P. K. it18119572" userId="4f2f1d04-2e04-4f65-83c6-76ca45b9382b" providerId="ADAL" clId="{489C759B-9491-48B1-AACF-DEC42FC8A509}" dt="2021-03-04T14:14:54.490" v="284"/>
          <ac:spMkLst>
            <pc:docMk/>
            <pc:sldMk cId="3602032857" sldId="301"/>
            <ac:spMk id="45" creationId="{510A0ED6-029D-4035-9977-569FDA321A2F}"/>
          </ac:spMkLst>
        </pc:spChg>
        <pc:spChg chg="add mod">
          <ac:chgData name="Chathuranga W. W. P. K. it18119572" userId="4f2f1d04-2e04-4f65-83c6-76ca45b9382b" providerId="ADAL" clId="{489C759B-9491-48B1-AACF-DEC42FC8A509}" dt="2021-03-04T14:18:12.614" v="314" actId="1076"/>
          <ac:spMkLst>
            <pc:docMk/>
            <pc:sldMk cId="3602032857" sldId="301"/>
            <ac:spMk id="47" creationId="{88119D92-E59D-4BFB-BEA5-E8DDFDB616F9}"/>
          </ac:spMkLst>
        </pc:spChg>
        <pc:grpChg chg="add del mod">
          <ac:chgData name="Chathuranga W. W. P. K. it18119572" userId="4f2f1d04-2e04-4f65-83c6-76ca45b9382b" providerId="ADAL" clId="{489C759B-9491-48B1-AACF-DEC42FC8A509}" dt="2021-03-04T14:14:49.856" v="283"/>
          <ac:grpSpMkLst>
            <pc:docMk/>
            <pc:sldMk cId="3602032857" sldId="301"/>
            <ac:grpSpMk id="7" creationId="{85A3DBE4-6B37-44B0-887C-EAE87AEC86CB}"/>
          </ac:grpSpMkLst>
        </pc:grpChg>
        <pc:grpChg chg="add mod">
          <ac:chgData name="Chathuranga W. W. P. K. it18119572" userId="4f2f1d04-2e04-4f65-83c6-76ca45b9382b" providerId="ADAL" clId="{489C759B-9491-48B1-AACF-DEC42FC8A509}" dt="2021-03-04T14:19:49.282" v="323" actId="1076"/>
          <ac:grpSpMkLst>
            <pc:docMk/>
            <pc:sldMk cId="3602032857" sldId="301"/>
            <ac:grpSpMk id="27" creationId="{8A894FF7-C08F-4B84-9895-B845C9E68B30}"/>
          </ac:grpSpMkLst>
        </pc:grpChg>
        <pc:picChg chg="add mod">
          <ac:chgData name="Chathuranga W. W. P. K. it18119572" userId="4f2f1d04-2e04-4f65-83c6-76ca45b9382b" providerId="ADAL" clId="{489C759B-9491-48B1-AACF-DEC42FC8A509}" dt="2021-03-04T14:15:47.451" v="293" actId="14100"/>
          <ac:picMkLst>
            <pc:docMk/>
            <pc:sldMk cId="3602032857" sldId="301"/>
            <ac:picMk id="46" creationId="{73C3CB81-80F3-4FC2-9D7C-069DF05F508F}"/>
          </ac:picMkLst>
        </pc:picChg>
        <pc:picChg chg="add del mod">
          <ac:chgData name="Chathuranga W. W. P. K. it18119572" userId="4f2f1d04-2e04-4f65-83c6-76ca45b9382b" providerId="ADAL" clId="{489C759B-9491-48B1-AACF-DEC42FC8A509}" dt="2021-03-04T14:17:31.203" v="304" actId="478"/>
          <ac:picMkLst>
            <pc:docMk/>
            <pc:sldMk cId="3602032857" sldId="301"/>
            <ac:picMk id="48" creationId="{62C3779E-0C47-4358-9F44-188D97DA2F8F}"/>
          </ac:picMkLst>
        </pc:picChg>
        <pc:picChg chg="add mod ord">
          <ac:chgData name="Chathuranga W. W. P. K. it18119572" userId="4f2f1d04-2e04-4f65-83c6-76ca45b9382b" providerId="ADAL" clId="{489C759B-9491-48B1-AACF-DEC42FC8A509}" dt="2021-03-04T14:21:13.883" v="333" actId="688"/>
          <ac:picMkLst>
            <pc:docMk/>
            <pc:sldMk cId="3602032857" sldId="301"/>
            <ac:picMk id="49" creationId="{0998231E-7C3D-4D2E-96D9-7405DC1C25C4}"/>
          </ac:picMkLst>
        </pc:picChg>
      </pc:sldChg>
      <pc:sldChg chg="addSp delSp modSp mod">
        <pc:chgData name="Chathuranga W. W. P. K. it18119572" userId="4f2f1d04-2e04-4f65-83c6-76ca45b9382b" providerId="ADAL" clId="{489C759B-9491-48B1-AACF-DEC42FC8A509}" dt="2021-03-04T14:28:02.732" v="338" actId="478"/>
        <pc:sldMkLst>
          <pc:docMk/>
          <pc:sldMk cId="3476886795" sldId="341"/>
        </pc:sldMkLst>
        <pc:picChg chg="add del">
          <ac:chgData name="Chathuranga W. W. P. K. it18119572" userId="4f2f1d04-2e04-4f65-83c6-76ca45b9382b" providerId="ADAL" clId="{489C759B-9491-48B1-AACF-DEC42FC8A509}" dt="2021-03-04T14:28:02.262" v="337" actId="478"/>
          <ac:picMkLst>
            <pc:docMk/>
            <pc:sldMk cId="3476886795" sldId="341"/>
            <ac:picMk id="8" creationId="{2F111967-2D35-4893-9E44-918FD32516F7}"/>
          </ac:picMkLst>
        </pc:picChg>
        <pc:picChg chg="add del mod">
          <ac:chgData name="Chathuranga W. W. P. K. it18119572" userId="4f2f1d04-2e04-4f65-83c6-76ca45b9382b" providerId="ADAL" clId="{489C759B-9491-48B1-AACF-DEC42FC8A509}" dt="2021-03-04T14:28:02.732" v="338" actId="478"/>
          <ac:picMkLst>
            <pc:docMk/>
            <pc:sldMk cId="3476886795" sldId="341"/>
            <ac:picMk id="9" creationId="{CAA794E1-9DC7-4FD8-9366-15FCD2654694}"/>
          </ac:picMkLst>
        </pc:picChg>
      </pc:sldChg>
      <pc:sldChg chg="addSp delSp modSp mod">
        <pc:chgData name="Chathuranga W. W. P. K. it18119572" userId="4f2f1d04-2e04-4f65-83c6-76ca45b9382b" providerId="ADAL" clId="{489C759B-9491-48B1-AACF-DEC42FC8A509}" dt="2021-03-04T13:58:10.013" v="216"/>
        <pc:sldMkLst>
          <pc:docMk/>
          <pc:sldMk cId="1774216711" sldId="360"/>
        </pc:sldMkLst>
        <pc:spChg chg="add del mod">
          <ac:chgData name="Chathuranga W. W. P. K. it18119572" userId="4f2f1d04-2e04-4f65-83c6-76ca45b9382b" providerId="ADAL" clId="{489C759B-9491-48B1-AACF-DEC42FC8A509}" dt="2021-03-04T13:58:08.734" v="215" actId="478"/>
          <ac:spMkLst>
            <pc:docMk/>
            <pc:sldMk cId="1774216711" sldId="360"/>
            <ac:spMk id="3" creationId="{30A987D2-B860-4135-8425-3F8EFD5C0A99}"/>
          </ac:spMkLst>
        </pc:spChg>
        <pc:spChg chg="del">
          <ac:chgData name="Chathuranga W. W. P. K. it18119572" userId="4f2f1d04-2e04-4f65-83c6-76ca45b9382b" providerId="ADAL" clId="{489C759B-9491-48B1-AACF-DEC42FC8A509}" dt="2021-03-04T13:58:05.256" v="214" actId="478"/>
          <ac:spMkLst>
            <pc:docMk/>
            <pc:sldMk cId="1774216711" sldId="360"/>
            <ac:spMk id="5" creationId="{22F6FBBB-4C77-4A4B-BE54-96D3B0DF3BB7}"/>
          </ac:spMkLst>
        </pc:spChg>
        <pc:spChg chg="add mod">
          <ac:chgData name="Chathuranga W. W. P. K. it18119572" userId="4f2f1d04-2e04-4f65-83c6-76ca45b9382b" providerId="ADAL" clId="{489C759B-9491-48B1-AACF-DEC42FC8A509}" dt="2021-03-04T13:58:10.013" v="216"/>
          <ac:spMkLst>
            <pc:docMk/>
            <pc:sldMk cId="1774216711" sldId="360"/>
            <ac:spMk id="9" creationId="{7BCA1D67-CF31-4544-9404-931D18BD13A1}"/>
          </ac:spMkLst>
        </pc:spChg>
        <pc:picChg chg="add mod ord">
          <ac:chgData name="Chathuranga W. W. P. K. it18119572" userId="4f2f1d04-2e04-4f65-83c6-76ca45b9382b" providerId="ADAL" clId="{489C759B-9491-48B1-AACF-DEC42FC8A509}" dt="2021-03-04T13:57:43.383" v="213" actId="167"/>
          <ac:picMkLst>
            <pc:docMk/>
            <pc:sldMk cId="1774216711" sldId="360"/>
            <ac:picMk id="4" creationId="{DCD0F609-C1AF-4010-A597-AD8B6457D8B8}"/>
          </ac:picMkLst>
        </pc:picChg>
        <pc:picChg chg="add mod ord">
          <ac:chgData name="Chathuranga W. W. P. K. it18119572" userId="4f2f1d04-2e04-4f65-83c6-76ca45b9382b" providerId="ADAL" clId="{489C759B-9491-48B1-AACF-DEC42FC8A509}" dt="2021-03-04T13:57:43.383" v="213" actId="167"/>
          <ac:picMkLst>
            <pc:docMk/>
            <pc:sldMk cId="1774216711" sldId="360"/>
            <ac:picMk id="7" creationId="{91ADC37E-40B7-4EB7-8687-862252B25933}"/>
          </ac:picMkLst>
        </pc:picChg>
        <pc:picChg chg="add mod ord">
          <ac:chgData name="Chathuranga W. W. P. K. it18119572" userId="4f2f1d04-2e04-4f65-83c6-76ca45b9382b" providerId="ADAL" clId="{489C759B-9491-48B1-AACF-DEC42FC8A509}" dt="2021-03-04T13:57:43.383" v="213" actId="167"/>
          <ac:picMkLst>
            <pc:docMk/>
            <pc:sldMk cId="1774216711" sldId="360"/>
            <ac:picMk id="8" creationId="{FA261B30-FB37-4D8F-BFDE-B2100F5C00F0}"/>
          </ac:picMkLst>
        </pc:picChg>
      </pc:sldChg>
      <pc:sldChg chg="addSp delSp modSp mod">
        <pc:chgData name="Chathuranga W. W. P. K. it18119572" userId="4f2f1d04-2e04-4f65-83c6-76ca45b9382b" providerId="ADAL" clId="{489C759B-9491-48B1-AACF-DEC42FC8A509}" dt="2021-03-04T12:50:48.478" v="13" actId="1076"/>
        <pc:sldMkLst>
          <pc:docMk/>
          <pc:sldMk cId="3280790880" sldId="379"/>
        </pc:sldMkLst>
        <pc:spChg chg="del mod">
          <ac:chgData name="Chathuranga W. W. P. K. it18119572" userId="4f2f1d04-2e04-4f65-83c6-76ca45b9382b" providerId="ADAL" clId="{489C759B-9491-48B1-AACF-DEC42FC8A509}" dt="2021-03-04T12:49:50.160" v="3" actId="478"/>
          <ac:spMkLst>
            <pc:docMk/>
            <pc:sldMk cId="3280790880" sldId="379"/>
            <ac:spMk id="2" creationId="{4465435F-6361-422B-9D7D-AB3010079AED}"/>
          </ac:spMkLst>
        </pc:spChg>
        <pc:spChg chg="add mod">
          <ac:chgData name="Chathuranga W. W. P. K. it18119572" userId="4f2f1d04-2e04-4f65-83c6-76ca45b9382b" providerId="ADAL" clId="{489C759B-9491-48B1-AACF-DEC42FC8A509}" dt="2021-03-04T12:50:48.478" v="13" actId="1076"/>
          <ac:spMkLst>
            <pc:docMk/>
            <pc:sldMk cId="3280790880" sldId="379"/>
            <ac:spMk id="12" creationId="{64632178-9369-4A59-BA43-C6D668A1EC9E}"/>
          </ac:spMkLst>
        </pc:spChg>
        <pc:picChg chg="del">
          <ac:chgData name="Chathuranga W. W. P. K. it18119572" userId="4f2f1d04-2e04-4f65-83c6-76ca45b9382b" providerId="ADAL" clId="{489C759B-9491-48B1-AACF-DEC42FC8A509}" dt="2021-03-04T12:49:19.911" v="0" actId="478"/>
          <ac:picMkLst>
            <pc:docMk/>
            <pc:sldMk cId="3280790880" sldId="379"/>
            <ac:picMk id="4" creationId="{E47F3E61-DF45-468F-B5C4-8D1B2F7B62E3}"/>
          </ac:picMkLst>
        </pc:picChg>
      </pc:sldChg>
      <pc:sldChg chg="add del">
        <pc:chgData name="Chathuranga W. W. P. K. it18119572" userId="4f2f1d04-2e04-4f65-83c6-76ca45b9382b" providerId="ADAL" clId="{489C759B-9491-48B1-AACF-DEC42FC8A509}" dt="2021-03-04T13:55:48.996" v="210" actId="2696"/>
        <pc:sldMkLst>
          <pc:docMk/>
          <pc:sldMk cId="126370218" sldId="390"/>
        </pc:sldMkLst>
      </pc:sldChg>
      <pc:sldChg chg="add">
        <pc:chgData name="Chathuranga W. W. P. K. it18119572" userId="4f2f1d04-2e04-4f65-83c6-76ca45b9382b" providerId="ADAL" clId="{489C759B-9491-48B1-AACF-DEC42FC8A509}" dt="2021-03-04T14:14:45.735" v="281" actId="2890"/>
        <pc:sldMkLst>
          <pc:docMk/>
          <pc:sldMk cId="3148119566" sldId="390"/>
        </pc:sldMkLst>
      </pc:sldChg>
    </pc:docChg>
  </pc:docChgLst>
  <pc:docChgLst>
    <pc:chgData name="Liyanage D.R.Y. it18119718" userId="ef991f6a-f950-4b6d-9ba6-51d913e390b5" providerId="ADAL" clId="{B417EC17-57A6-451B-BC16-D8D029324D60}"/>
    <pc:docChg chg="undo custSel addSld delSld modSld">
      <pc:chgData name="Liyanage D.R.Y. it18119718" userId="ef991f6a-f950-4b6d-9ba6-51d913e390b5" providerId="ADAL" clId="{B417EC17-57A6-451B-BC16-D8D029324D60}" dt="2021-03-04T08:46:07.741" v="1876" actId="5793"/>
      <pc:docMkLst>
        <pc:docMk/>
      </pc:docMkLst>
      <pc:sldChg chg="addSp modSp mod">
        <pc:chgData name="Liyanage D.R.Y. it18119718" userId="ef991f6a-f950-4b6d-9ba6-51d913e390b5" providerId="ADAL" clId="{B417EC17-57A6-451B-BC16-D8D029324D60}" dt="2021-03-03T05:56:21.552" v="23" actId="14100"/>
        <pc:sldMkLst>
          <pc:docMk/>
          <pc:sldMk cId="1101270428" sldId="285"/>
        </pc:sldMkLst>
        <pc:picChg chg="add mod modCrop">
          <ac:chgData name="Liyanage D.R.Y. it18119718" userId="ef991f6a-f950-4b6d-9ba6-51d913e390b5" providerId="ADAL" clId="{B417EC17-57A6-451B-BC16-D8D029324D60}" dt="2021-03-03T05:56:21.552" v="23" actId="14100"/>
          <ac:picMkLst>
            <pc:docMk/>
            <pc:sldMk cId="1101270428" sldId="285"/>
            <ac:picMk id="3" creationId="{C1618F62-165C-4ECE-BC2A-8966F45BBBB6}"/>
          </ac:picMkLst>
        </pc:picChg>
      </pc:sldChg>
      <pc:sldChg chg="modSp mod">
        <pc:chgData name="Liyanage D.R.Y. it18119718" userId="ef991f6a-f950-4b6d-9ba6-51d913e390b5" providerId="ADAL" clId="{B417EC17-57A6-451B-BC16-D8D029324D60}" dt="2021-03-03T07:02:49.304" v="392"/>
        <pc:sldMkLst>
          <pc:docMk/>
          <pc:sldMk cId="3615476336" sldId="286"/>
        </pc:sldMkLst>
        <pc:spChg chg="mod">
          <ac:chgData name="Liyanage D.R.Y. it18119718" userId="ef991f6a-f950-4b6d-9ba6-51d913e390b5" providerId="ADAL" clId="{B417EC17-57A6-451B-BC16-D8D029324D60}" dt="2021-03-03T07:02:49.304" v="392"/>
          <ac:spMkLst>
            <pc:docMk/>
            <pc:sldMk cId="3615476336" sldId="286"/>
            <ac:spMk id="6" creationId="{1A53AEB1-B06A-4385-9D7D-63D45599F0F2}"/>
          </ac:spMkLst>
        </pc:spChg>
      </pc:sldChg>
      <pc:sldChg chg="addSp modSp mod">
        <pc:chgData name="Liyanage D.R.Y. it18119718" userId="ef991f6a-f950-4b6d-9ba6-51d913e390b5" providerId="ADAL" clId="{B417EC17-57A6-451B-BC16-D8D029324D60}" dt="2021-03-03T05:57:03.996" v="29" actId="14100"/>
        <pc:sldMkLst>
          <pc:docMk/>
          <pc:sldMk cId="3114942583" sldId="293"/>
        </pc:sldMkLst>
        <pc:picChg chg="add mod">
          <ac:chgData name="Liyanage D.R.Y. it18119718" userId="ef991f6a-f950-4b6d-9ba6-51d913e390b5" providerId="ADAL" clId="{B417EC17-57A6-451B-BC16-D8D029324D60}" dt="2021-03-03T05:57:03.996" v="29" actId="14100"/>
          <ac:picMkLst>
            <pc:docMk/>
            <pc:sldMk cId="3114942583" sldId="293"/>
            <ac:picMk id="3" creationId="{DDA40F43-DA1E-435F-ABB4-1BDBCE1EE6FF}"/>
          </ac:picMkLst>
        </pc:picChg>
      </pc:sldChg>
      <pc:sldChg chg="modSp mod">
        <pc:chgData name="Liyanage D.R.Y. it18119718" userId="ef991f6a-f950-4b6d-9ba6-51d913e390b5" providerId="ADAL" clId="{B417EC17-57A6-451B-BC16-D8D029324D60}" dt="2021-03-02T18:33:48.820" v="0" actId="1076"/>
        <pc:sldMkLst>
          <pc:docMk/>
          <pc:sldMk cId="1030091956" sldId="309"/>
        </pc:sldMkLst>
        <pc:picChg chg="mod">
          <ac:chgData name="Liyanage D.R.Y. it18119718" userId="ef991f6a-f950-4b6d-9ba6-51d913e390b5" providerId="ADAL" clId="{B417EC17-57A6-451B-BC16-D8D029324D60}" dt="2021-03-02T18:33:48.820" v="0" actId="1076"/>
          <ac:picMkLst>
            <pc:docMk/>
            <pc:sldMk cId="1030091956" sldId="309"/>
            <ac:picMk id="7" creationId="{AE8B1E3F-A264-4E1B-84A7-11496316A289}"/>
          </ac:picMkLst>
        </pc:picChg>
      </pc:sldChg>
      <pc:sldChg chg="del">
        <pc:chgData name="Liyanage D.R.Y. it18119718" userId="ef991f6a-f950-4b6d-9ba6-51d913e390b5" providerId="ADAL" clId="{B417EC17-57A6-451B-BC16-D8D029324D60}" dt="2021-03-03T07:02:05.933" v="347" actId="47"/>
        <pc:sldMkLst>
          <pc:docMk/>
          <pc:sldMk cId="2049457829" sldId="314"/>
        </pc:sldMkLst>
      </pc:sldChg>
      <pc:sldChg chg="modSp mod">
        <pc:chgData name="Liyanage D.R.Y. it18119718" userId="ef991f6a-f950-4b6d-9ba6-51d913e390b5" providerId="ADAL" clId="{B417EC17-57A6-451B-BC16-D8D029324D60}" dt="2021-03-03T05:58:47.593" v="39" actId="20577"/>
        <pc:sldMkLst>
          <pc:docMk/>
          <pc:sldMk cId="126472766" sldId="317"/>
        </pc:sldMkLst>
        <pc:spChg chg="mod">
          <ac:chgData name="Liyanage D.R.Y. it18119718" userId="ef991f6a-f950-4b6d-9ba6-51d913e390b5" providerId="ADAL" clId="{B417EC17-57A6-451B-BC16-D8D029324D60}" dt="2021-03-03T05:58:47.593" v="39" actId="20577"/>
          <ac:spMkLst>
            <pc:docMk/>
            <pc:sldMk cId="126472766" sldId="317"/>
            <ac:spMk id="6" creationId="{F7E461F4-E6D8-4801-94AA-9B72FC99FFED}"/>
          </ac:spMkLst>
        </pc:spChg>
      </pc:sldChg>
      <pc:sldChg chg="modSp mod">
        <pc:chgData name="Liyanage D.R.Y. it18119718" userId="ef991f6a-f950-4b6d-9ba6-51d913e390b5" providerId="ADAL" clId="{B417EC17-57A6-451B-BC16-D8D029324D60}" dt="2021-03-03T06:53:14.350" v="332" actId="20577"/>
        <pc:sldMkLst>
          <pc:docMk/>
          <pc:sldMk cId="900094218" sldId="322"/>
        </pc:sldMkLst>
        <pc:spChg chg="mod">
          <ac:chgData name="Liyanage D.R.Y. it18119718" userId="ef991f6a-f950-4b6d-9ba6-51d913e390b5" providerId="ADAL" clId="{B417EC17-57A6-451B-BC16-D8D029324D60}" dt="2021-03-03T06:53:14.350" v="332" actId="20577"/>
          <ac:spMkLst>
            <pc:docMk/>
            <pc:sldMk cId="900094218" sldId="322"/>
            <ac:spMk id="6" creationId="{F7E461F4-E6D8-4801-94AA-9B72FC99FFED}"/>
          </ac:spMkLst>
        </pc:spChg>
      </pc:sldChg>
      <pc:sldChg chg="del">
        <pc:chgData name="Liyanage D.R.Y. it18119718" userId="ef991f6a-f950-4b6d-9ba6-51d913e390b5" providerId="ADAL" clId="{B417EC17-57A6-451B-BC16-D8D029324D60}" dt="2021-03-03T06:58:29.776" v="345" actId="47"/>
        <pc:sldMkLst>
          <pc:docMk/>
          <pc:sldMk cId="66233555" sldId="324"/>
        </pc:sldMkLst>
      </pc:sldChg>
      <pc:sldChg chg="addSp delSp del">
        <pc:chgData name="Liyanage D.R.Y. it18119718" userId="ef991f6a-f950-4b6d-9ba6-51d913e390b5" providerId="ADAL" clId="{B417EC17-57A6-451B-BC16-D8D029324D60}" dt="2021-03-03T17:35:01.474" v="1187" actId="47"/>
        <pc:sldMkLst>
          <pc:docMk/>
          <pc:sldMk cId="1800930534" sldId="325"/>
        </pc:sldMkLst>
        <pc:graphicFrameChg chg="add del">
          <ac:chgData name="Liyanage D.R.Y. it18119718" userId="ef991f6a-f950-4b6d-9ba6-51d913e390b5" providerId="ADAL" clId="{B417EC17-57A6-451B-BC16-D8D029324D60}" dt="2021-03-03T17:34:41.794" v="1185"/>
          <ac:graphicFrameMkLst>
            <pc:docMk/>
            <pc:sldMk cId="1800930534" sldId="325"/>
            <ac:graphicFrameMk id="4" creationId="{6335BF66-B48B-4CF5-AF00-933BE9200309}"/>
          </ac:graphicFrameMkLst>
        </pc:graphicFrameChg>
      </pc:sldChg>
      <pc:sldChg chg="del">
        <pc:chgData name="Liyanage D.R.Y. it18119718" userId="ef991f6a-f950-4b6d-9ba6-51d913e390b5" providerId="ADAL" clId="{B417EC17-57A6-451B-BC16-D8D029324D60}" dt="2021-03-03T18:39:59.176" v="1270" actId="47"/>
        <pc:sldMkLst>
          <pc:docMk/>
          <pc:sldMk cId="639382167" sldId="327"/>
        </pc:sldMkLst>
      </pc:sldChg>
      <pc:sldChg chg="del">
        <pc:chgData name="Liyanage D.R.Y. it18119718" userId="ef991f6a-f950-4b6d-9ba6-51d913e390b5" providerId="ADAL" clId="{B417EC17-57A6-451B-BC16-D8D029324D60}" dt="2021-03-03T18:40:47.084" v="1272" actId="47"/>
        <pc:sldMkLst>
          <pc:docMk/>
          <pc:sldMk cId="3425532794" sldId="334"/>
        </pc:sldMkLst>
      </pc:sldChg>
      <pc:sldChg chg="del">
        <pc:chgData name="Liyanage D.R.Y. it18119718" userId="ef991f6a-f950-4b6d-9ba6-51d913e390b5" providerId="ADAL" clId="{B417EC17-57A6-451B-BC16-D8D029324D60}" dt="2021-03-03T18:41:19.578" v="1275" actId="47"/>
        <pc:sldMkLst>
          <pc:docMk/>
          <pc:sldMk cId="1695202501" sldId="336"/>
        </pc:sldMkLst>
      </pc:sldChg>
      <pc:sldChg chg="del">
        <pc:chgData name="Liyanage D.R.Y. it18119718" userId="ef991f6a-f950-4b6d-9ba6-51d913e390b5" providerId="ADAL" clId="{B417EC17-57A6-451B-BC16-D8D029324D60}" dt="2021-03-03T18:41:19.578" v="1275" actId="47"/>
        <pc:sldMkLst>
          <pc:docMk/>
          <pc:sldMk cId="3401100323" sldId="337"/>
        </pc:sldMkLst>
      </pc:sldChg>
      <pc:sldChg chg="modSp mod">
        <pc:chgData name="Liyanage D.R.Y. it18119718" userId="ef991f6a-f950-4b6d-9ba6-51d913e390b5" providerId="ADAL" clId="{B417EC17-57A6-451B-BC16-D8D029324D60}" dt="2021-03-03T05:49:40.115" v="12" actId="20577"/>
        <pc:sldMkLst>
          <pc:docMk/>
          <pc:sldMk cId="216552282" sldId="339"/>
        </pc:sldMkLst>
        <pc:spChg chg="mod">
          <ac:chgData name="Liyanage D.R.Y. it18119718" userId="ef991f6a-f950-4b6d-9ba6-51d913e390b5" providerId="ADAL" clId="{B417EC17-57A6-451B-BC16-D8D029324D60}" dt="2021-03-03T05:49:40.115" v="12" actId="20577"/>
          <ac:spMkLst>
            <pc:docMk/>
            <pc:sldMk cId="216552282" sldId="339"/>
            <ac:spMk id="3" creationId="{6B616913-88D6-45F7-BFC7-8135E014720C}"/>
          </ac:spMkLst>
        </pc:spChg>
      </pc:sldChg>
      <pc:sldChg chg="modSp mod">
        <pc:chgData name="Liyanage D.R.Y. it18119718" userId="ef991f6a-f950-4b6d-9ba6-51d913e390b5" providerId="ADAL" clId="{B417EC17-57A6-451B-BC16-D8D029324D60}" dt="2021-03-03T06:40:31.795" v="232" actId="27636"/>
        <pc:sldMkLst>
          <pc:docMk/>
          <pc:sldMk cId="740746795" sldId="345"/>
        </pc:sldMkLst>
        <pc:spChg chg="mod">
          <ac:chgData name="Liyanage D.R.Y. it18119718" userId="ef991f6a-f950-4b6d-9ba6-51d913e390b5" providerId="ADAL" clId="{B417EC17-57A6-451B-BC16-D8D029324D60}" dt="2021-03-03T06:40:31.795" v="232" actId="27636"/>
          <ac:spMkLst>
            <pc:docMk/>
            <pc:sldMk cId="740746795" sldId="345"/>
            <ac:spMk id="3" creationId="{0B42E678-BB9E-40E6-A17A-839F7C76C7EE}"/>
          </ac:spMkLst>
        </pc:spChg>
      </pc:sldChg>
      <pc:sldChg chg="add del">
        <pc:chgData name="Liyanage D.R.Y. it18119718" userId="ef991f6a-f950-4b6d-9ba6-51d913e390b5" providerId="ADAL" clId="{B417EC17-57A6-451B-BC16-D8D029324D60}" dt="2021-03-03T05:59:42.730" v="41" actId="47"/>
        <pc:sldMkLst>
          <pc:docMk/>
          <pc:sldMk cId="3814504052" sldId="351"/>
        </pc:sldMkLst>
      </pc:sldChg>
      <pc:sldChg chg="modSp add mod">
        <pc:chgData name="Liyanage D.R.Y. it18119718" userId="ef991f6a-f950-4b6d-9ba6-51d913e390b5" providerId="ADAL" clId="{B417EC17-57A6-451B-BC16-D8D029324D60}" dt="2021-03-03T18:49:22.977" v="1380" actId="20577"/>
        <pc:sldMkLst>
          <pc:docMk/>
          <pc:sldMk cId="1322611081" sldId="352"/>
        </pc:sldMkLst>
        <pc:spChg chg="mod">
          <ac:chgData name="Liyanage D.R.Y. it18119718" userId="ef991f6a-f950-4b6d-9ba6-51d913e390b5" providerId="ADAL" clId="{B417EC17-57A6-451B-BC16-D8D029324D60}" dt="2021-03-03T18:49:22.977" v="1380" actId="20577"/>
          <ac:spMkLst>
            <pc:docMk/>
            <pc:sldMk cId="1322611081" sldId="352"/>
            <ac:spMk id="3" creationId="{0B42E678-BB9E-40E6-A17A-839F7C76C7EE}"/>
          </ac:spMkLst>
        </pc:spChg>
      </pc:sldChg>
      <pc:sldChg chg="add">
        <pc:chgData name="Liyanage D.R.Y. it18119718" userId="ef991f6a-f950-4b6d-9ba6-51d913e390b5" providerId="ADAL" clId="{B417EC17-57A6-451B-BC16-D8D029324D60}" dt="2021-03-03T05:59:33.857" v="40"/>
        <pc:sldMkLst>
          <pc:docMk/>
          <pc:sldMk cId="2907492390" sldId="353"/>
        </pc:sldMkLst>
      </pc:sldChg>
      <pc:sldChg chg="modSp add mod">
        <pc:chgData name="Liyanage D.R.Y. it18119718" userId="ef991f6a-f950-4b6d-9ba6-51d913e390b5" providerId="ADAL" clId="{B417EC17-57A6-451B-BC16-D8D029324D60}" dt="2021-03-03T06:57:39.446" v="343" actId="2711"/>
        <pc:sldMkLst>
          <pc:docMk/>
          <pc:sldMk cId="2494244169" sldId="354"/>
        </pc:sldMkLst>
        <pc:spChg chg="mod">
          <ac:chgData name="Liyanage D.R.Y. it18119718" userId="ef991f6a-f950-4b6d-9ba6-51d913e390b5" providerId="ADAL" clId="{B417EC17-57A6-451B-BC16-D8D029324D60}" dt="2021-03-03T06:57:39.446" v="343" actId="2711"/>
          <ac:spMkLst>
            <pc:docMk/>
            <pc:sldMk cId="2494244169" sldId="354"/>
            <ac:spMk id="6" creationId="{F7E461F4-E6D8-4801-94AA-9B72FC99FFED}"/>
          </ac:spMkLst>
        </pc:spChg>
      </pc:sldChg>
      <pc:sldChg chg="add del">
        <pc:chgData name="Liyanage D.R.Y. it18119718" userId="ef991f6a-f950-4b6d-9ba6-51d913e390b5" providerId="ADAL" clId="{B417EC17-57A6-451B-BC16-D8D029324D60}" dt="2021-03-03T17:32:43.419" v="1182" actId="47"/>
        <pc:sldMkLst>
          <pc:docMk/>
          <pc:sldMk cId="2412377065" sldId="355"/>
        </pc:sldMkLst>
      </pc:sldChg>
      <pc:sldChg chg="add del">
        <pc:chgData name="Liyanage D.R.Y. it18119718" userId="ef991f6a-f950-4b6d-9ba6-51d913e390b5" providerId="ADAL" clId="{B417EC17-57A6-451B-BC16-D8D029324D60}" dt="2021-03-03T17:32:45.919" v="1183" actId="47"/>
        <pc:sldMkLst>
          <pc:docMk/>
          <pc:sldMk cId="1514647496" sldId="356"/>
        </pc:sldMkLst>
      </pc:sldChg>
      <pc:sldChg chg="modSp add del mod">
        <pc:chgData name="Liyanage D.R.Y. it18119718" userId="ef991f6a-f950-4b6d-9ba6-51d913e390b5" providerId="ADAL" clId="{B417EC17-57A6-451B-BC16-D8D029324D60}" dt="2021-03-03T18:39:39.382" v="1268"/>
        <pc:sldMkLst>
          <pc:docMk/>
          <pc:sldMk cId="4120376041" sldId="357"/>
        </pc:sldMkLst>
        <pc:spChg chg="mod">
          <ac:chgData name="Liyanage D.R.Y. it18119718" userId="ef991f6a-f950-4b6d-9ba6-51d913e390b5" providerId="ADAL" clId="{B417EC17-57A6-451B-BC16-D8D029324D60}" dt="2021-03-03T17:39:51.824" v="1241" actId="20577"/>
          <ac:spMkLst>
            <pc:docMk/>
            <pc:sldMk cId="4120376041" sldId="357"/>
            <ac:spMk id="6" creationId="{F7E461F4-E6D8-4801-94AA-9B72FC99FFED}"/>
          </ac:spMkLst>
        </pc:spChg>
      </pc:sldChg>
      <pc:sldChg chg="modSp add del mod">
        <pc:chgData name="Liyanage D.R.Y. it18119718" userId="ef991f6a-f950-4b6d-9ba6-51d913e390b5" providerId="ADAL" clId="{B417EC17-57A6-451B-BC16-D8D029324D60}" dt="2021-03-03T18:39:39.382" v="1268"/>
        <pc:sldMkLst>
          <pc:docMk/>
          <pc:sldMk cId="2548080455" sldId="358"/>
        </pc:sldMkLst>
        <pc:spChg chg="mod">
          <ac:chgData name="Liyanage D.R.Y. it18119718" userId="ef991f6a-f950-4b6d-9ba6-51d913e390b5" providerId="ADAL" clId="{B417EC17-57A6-451B-BC16-D8D029324D60}" dt="2021-03-03T09:07:44.972" v="917"/>
          <ac:spMkLst>
            <pc:docMk/>
            <pc:sldMk cId="2548080455" sldId="358"/>
            <ac:spMk id="5" creationId="{22F6FBBB-4C77-4A4B-BE54-96D3B0DF3BB7}"/>
          </ac:spMkLst>
        </pc:spChg>
        <pc:spChg chg="mod">
          <ac:chgData name="Liyanage D.R.Y. it18119718" userId="ef991f6a-f950-4b6d-9ba6-51d913e390b5" providerId="ADAL" clId="{B417EC17-57A6-451B-BC16-D8D029324D60}" dt="2021-03-03T17:41:09.381" v="1261" actId="20577"/>
          <ac:spMkLst>
            <pc:docMk/>
            <pc:sldMk cId="2548080455" sldId="358"/>
            <ac:spMk id="6" creationId="{F7E461F4-E6D8-4801-94AA-9B72FC99FFED}"/>
          </ac:spMkLst>
        </pc:spChg>
      </pc:sldChg>
      <pc:sldChg chg="add del">
        <pc:chgData name="Liyanage D.R.Y. it18119718" userId="ef991f6a-f950-4b6d-9ba6-51d913e390b5" providerId="ADAL" clId="{B417EC17-57A6-451B-BC16-D8D029324D60}" dt="2021-03-03T18:39:39.382" v="1268"/>
        <pc:sldMkLst>
          <pc:docMk/>
          <pc:sldMk cId="563098098" sldId="364"/>
        </pc:sldMkLst>
      </pc:sldChg>
      <pc:sldChg chg="add del">
        <pc:chgData name="Liyanage D.R.Y. it18119718" userId="ef991f6a-f950-4b6d-9ba6-51d913e390b5" providerId="ADAL" clId="{B417EC17-57A6-451B-BC16-D8D029324D60}" dt="2021-03-03T18:39:39.382" v="1268"/>
        <pc:sldMkLst>
          <pc:docMk/>
          <pc:sldMk cId="497772714" sldId="365"/>
        </pc:sldMkLst>
      </pc:sldChg>
      <pc:sldChg chg="add del">
        <pc:chgData name="Liyanage D.R.Y. it18119718" userId="ef991f6a-f950-4b6d-9ba6-51d913e390b5" providerId="ADAL" clId="{B417EC17-57A6-451B-BC16-D8D029324D60}" dt="2021-03-03T18:39:39.382" v="1268"/>
        <pc:sldMkLst>
          <pc:docMk/>
          <pc:sldMk cId="2795621746" sldId="366"/>
        </pc:sldMkLst>
      </pc:sldChg>
      <pc:sldChg chg="addSp delSp modSp add del mod">
        <pc:chgData name="Liyanage D.R.Y. it18119718" userId="ef991f6a-f950-4b6d-9ba6-51d913e390b5" providerId="ADAL" clId="{B417EC17-57A6-451B-BC16-D8D029324D60}" dt="2021-03-03T18:39:39.382" v="1268"/>
        <pc:sldMkLst>
          <pc:docMk/>
          <pc:sldMk cId="4221149781" sldId="367"/>
        </pc:sldMkLst>
        <pc:spChg chg="mod">
          <ac:chgData name="Liyanage D.R.Y. it18119718" userId="ef991f6a-f950-4b6d-9ba6-51d913e390b5" providerId="ADAL" clId="{B417EC17-57A6-451B-BC16-D8D029324D60}" dt="2021-03-03T17:38:25.463" v="1224" actId="20577"/>
          <ac:spMkLst>
            <pc:docMk/>
            <pc:sldMk cId="4221149781" sldId="367"/>
            <ac:spMk id="3" creationId="{BEF3D551-122C-4719-815B-4B734524ED38}"/>
          </ac:spMkLst>
        </pc:spChg>
        <pc:graphicFrameChg chg="add del">
          <ac:chgData name="Liyanage D.R.Y. it18119718" userId="ef991f6a-f950-4b6d-9ba6-51d913e390b5" providerId="ADAL" clId="{B417EC17-57A6-451B-BC16-D8D029324D60}" dt="2021-03-03T17:36:30.233" v="1197"/>
          <ac:graphicFrameMkLst>
            <pc:docMk/>
            <pc:sldMk cId="4221149781" sldId="367"/>
            <ac:graphicFrameMk id="4" creationId="{090C8B2A-D321-4773-B953-C8C53B225E9B}"/>
          </ac:graphicFrameMkLst>
        </pc:graphicFrameChg>
        <pc:graphicFrameChg chg="add del">
          <ac:chgData name="Liyanage D.R.Y. it18119718" userId="ef991f6a-f950-4b6d-9ba6-51d913e390b5" providerId="ADAL" clId="{B417EC17-57A6-451B-BC16-D8D029324D60}" dt="2021-03-03T17:37:05.783" v="1201"/>
          <ac:graphicFrameMkLst>
            <pc:docMk/>
            <pc:sldMk cId="4221149781" sldId="367"/>
            <ac:graphicFrameMk id="5" creationId="{64B6CCFE-4E27-4B77-8C5C-7D9C51D9ECCB}"/>
          </ac:graphicFrameMkLst>
        </pc:graphicFrameChg>
      </pc:sldChg>
      <pc:sldChg chg="add">
        <pc:chgData name="Liyanage D.R.Y. it18119718" userId="ef991f6a-f950-4b6d-9ba6-51d913e390b5" providerId="ADAL" clId="{B417EC17-57A6-451B-BC16-D8D029324D60}" dt="2021-03-03T18:36:19.521" v="1262"/>
        <pc:sldMkLst>
          <pc:docMk/>
          <pc:sldMk cId="6394910" sldId="368"/>
        </pc:sldMkLst>
      </pc:sldChg>
      <pc:sldChg chg="add">
        <pc:chgData name="Liyanage D.R.Y. it18119718" userId="ef991f6a-f950-4b6d-9ba6-51d913e390b5" providerId="ADAL" clId="{B417EC17-57A6-451B-BC16-D8D029324D60}" dt="2021-03-03T18:36:19.521" v="1262"/>
        <pc:sldMkLst>
          <pc:docMk/>
          <pc:sldMk cId="93041841" sldId="369"/>
        </pc:sldMkLst>
      </pc:sldChg>
      <pc:sldChg chg="add">
        <pc:chgData name="Liyanage D.R.Y. it18119718" userId="ef991f6a-f950-4b6d-9ba6-51d913e390b5" providerId="ADAL" clId="{B417EC17-57A6-451B-BC16-D8D029324D60}" dt="2021-03-03T18:38:39.412" v="1264"/>
        <pc:sldMkLst>
          <pc:docMk/>
          <pc:sldMk cId="3317011" sldId="370"/>
        </pc:sldMkLst>
      </pc:sldChg>
      <pc:sldChg chg="add">
        <pc:chgData name="Liyanage D.R.Y. it18119718" userId="ef991f6a-f950-4b6d-9ba6-51d913e390b5" providerId="ADAL" clId="{B417EC17-57A6-451B-BC16-D8D029324D60}" dt="2021-03-03T18:38:39.412" v="1264"/>
        <pc:sldMkLst>
          <pc:docMk/>
          <pc:sldMk cId="946785232" sldId="371"/>
        </pc:sldMkLst>
      </pc:sldChg>
      <pc:sldChg chg="add">
        <pc:chgData name="Liyanage D.R.Y. it18119718" userId="ef991f6a-f950-4b6d-9ba6-51d913e390b5" providerId="ADAL" clId="{B417EC17-57A6-451B-BC16-D8D029324D60}" dt="2021-03-03T18:38:39.412" v="1264"/>
        <pc:sldMkLst>
          <pc:docMk/>
          <pc:sldMk cId="1489743599" sldId="372"/>
        </pc:sldMkLst>
      </pc:sldChg>
      <pc:sldChg chg="add">
        <pc:chgData name="Liyanage D.R.Y. it18119718" userId="ef991f6a-f950-4b6d-9ba6-51d913e390b5" providerId="ADAL" clId="{B417EC17-57A6-451B-BC16-D8D029324D60}" dt="2021-03-03T18:38:39.412" v="1264"/>
        <pc:sldMkLst>
          <pc:docMk/>
          <pc:sldMk cId="801158840" sldId="373"/>
        </pc:sldMkLst>
      </pc:sldChg>
      <pc:sldChg chg="add del">
        <pc:chgData name="Liyanage D.R.Y. it18119718" userId="ef991f6a-f950-4b6d-9ba6-51d913e390b5" providerId="ADAL" clId="{B417EC17-57A6-451B-BC16-D8D029324D60}" dt="2021-03-03T18:39:57.055" v="1269"/>
        <pc:sldMkLst>
          <pc:docMk/>
          <pc:sldMk cId="3668890284" sldId="374"/>
        </pc:sldMkLst>
      </pc:sldChg>
      <pc:sldChg chg="addSp delSp modSp add del mod">
        <pc:chgData name="Liyanage D.R.Y. it18119718" userId="ef991f6a-f950-4b6d-9ba6-51d913e390b5" providerId="ADAL" clId="{B417EC17-57A6-451B-BC16-D8D029324D60}" dt="2021-03-03T19:07:17.595" v="1624" actId="20577"/>
        <pc:sldMkLst>
          <pc:docMk/>
          <pc:sldMk cId="3676737855" sldId="375"/>
        </pc:sldMkLst>
        <pc:spChg chg="add del">
          <ac:chgData name="Liyanage D.R.Y. it18119718" userId="ef991f6a-f950-4b6d-9ba6-51d913e390b5" providerId="ADAL" clId="{B417EC17-57A6-451B-BC16-D8D029324D60}" dt="2021-03-03T18:51:42.238" v="1385"/>
          <ac:spMkLst>
            <pc:docMk/>
            <pc:sldMk cId="3676737855" sldId="375"/>
            <ac:spMk id="2" creationId="{C37F71A5-BBBC-49E3-99E6-9860B3A518ED}"/>
          </ac:spMkLst>
        </pc:spChg>
        <pc:spChg chg="add del">
          <ac:chgData name="Liyanage D.R.Y. it18119718" userId="ef991f6a-f950-4b6d-9ba6-51d913e390b5" providerId="ADAL" clId="{B417EC17-57A6-451B-BC16-D8D029324D60}" dt="2021-03-03T18:51:47.413" v="1388"/>
          <ac:spMkLst>
            <pc:docMk/>
            <pc:sldMk cId="3676737855" sldId="375"/>
            <ac:spMk id="3" creationId="{49FFA12F-8B3D-4FA5-A881-54225A8BA226}"/>
          </ac:spMkLst>
        </pc:spChg>
        <pc:spChg chg="mod">
          <ac:chgData name="Liyanage D.R.Y. it18119718" userId="ef991f6a-f950-4b6d-9ba6-51d913e390b5" providerId="ADAL" clId="{B417EC17-57A6-451B-BC16-D8D029324D60}" dt="2021-03-03T19:07:17.595" v="1624" actId="20577"/>
          <ac:spMkLst>
            <pc:docMk/>
            <pc:sldMk cId="3676737855" sldId="375"/>
            <ac:spMk id="6" creationId="{F7E461F4-E6D8-4801-94AA-9B72FC99FFED}"/>
          </ac:spMkLst>
        </pc:spChg>
      </pc:sldChg>
      <pc:sldChg chg="modSp add del mod">
        <pc:chgData name="Liyanage D.R.Y. it18119718" userId="ef991f6a-f950-4b6d-9ba6-51d913e390b5" providerId="ADAL" clId="{B417EC17-57A6-451B-BC16-D8D029324D60}" dt="2021-03-03T19:07:50.909" v="1642"/>
        <pc:sldMkLst>
          <pc:docMk/>
          <pc:sldMk cId="1643904466" sldId="376"/>
        </pc:sldMkLst>
        <pc:spChg chg="mod">
          <ac:chgData name="Liyanage D.R.Y. it18119718" userId="ef991f6a-f950-4b6d-9ba6-51d913e390b5" providerId="ADAL" clId="{B417EC17-57A6-451B-BC16-D8D029324D60}" dt="2021-03-03T19:07:50.909" v="1642"/>
          <ac:spMkLst>
            <pc:docMk/>
            <pc:sldMk cId="1643904466" sldId="376"/>
            <ac:spMk id="6" creationId="{F7E461F4-E6D8-4801-94AA-9B72FC99FFED}"/>
          </ac:spMkLst>
        </pc:spChg>
      </pc:sldChg>
      <pc:sldChg chg="add del">
        <pc:chgData name="Liyanage D.R.Y. it18119718" userId="ef991f6a-f950-4b6d-9ba6-51d913e390b5" providerId="ADAL" clId="{B417EC17-57A6-451B-BC16-D8D029324D60}" dt="2021-03-03T18:40:51.938" v="1273" actId="47"/>
        <pc:sldMkLst>
          <pc:docMk/>
          <pc:sldMk cId="3426714818" sldId="377"/>
        </pc:sldMkLst>
      </pc:sldChg>
      <pc:sldChg chg="modSp add mod">
        <pc:chgData name="Liyanage D.R.Y. it18119718" userId="ef991f6a-f950-4b6d-9ba6-51d913e390b5" providerId="ADAL" clId="{B417EC17-57A6-451B-BC16-D8D029324D60}" dt="2021-03-03T18:49:06.425" v="1378" actId="27636"/>
        <pc:sldMkLst>
          <pc:docMk/>
          <pc:sldMk cId="9863696" sldId="378"/>
        </pc:sldMkLst>
        <pc:spChg chg="mod">
          <ac:chgData name="Liyanage D.R.Y. it18119718" userId="ef991f6a-f950-4b6d-9ba6-51d913e390b5" providerId="ADAL" clId="{B417EC17-57A6-451B-BC16-D8D029324D60}" dt="2021-03-03T18:49:06.425" v="1378" actId="27636"/>
          <ac:spMkLst>
            <pc:docMk/>
            <pc:sldMk cId="9863696" sldId="378"/>
            <ac:spMk id="3" creationId="{0B42E678-BB9E-40E6-A17A-839F7C76C7EE}"/>
          </ac:spMkLst>
        </pc:spChg>
      </pc:sldChg>
      <pc:sldChg chg="modSp add mod">
        <pc:chgData name="Liyanage D.R.Y. it18119718" userId="ef991f6a-f950-4b6d-9ba6-51d913e390b5" providerId="ADAL" clId="{B417EC17-57A6-451B-BC16-D8D029324D60}" dt="2021-03-04T08:46:07.741" v="1876" actId="5793"/>
        <pc:sldMkLst>
          <pc:docMk/>
          <pc:sldMk cId="3280790880" sldId="379"/>
        </pc:sldMkLst>
        <pc:spChg chg="mod">
          <ac:chgData name="Liyanage D.R.Y. it18119718" userId="ef991f6a-f950-4b6d-9ba6-51d913e390b5" providerId="ADAL" clId="{B417EC17-57A6-451B-BC16-D8D029324D60}" dt="2021-03-04T08:46:07.741" v="1876" actId="5793"/>
          <ac:spMkLst>
            <pc:docMk/>
            <pc:sldMk cId="3280790880" sldId="379"/>
            <ac:spMk id="3" creationId="{0B42E678-BB9E-40E6-A17A-839F7C76C7EE}"/>
          </ac:spMkLst>
        </pc:spChg>
      </pc:sldChg>
      <pc:sldChg chg="add">
        <pc:chgData name="Liyanage D.R.Y. it18119718" userId="ef991f6a-f950-4b6d-9ba6-51d913e390b5" providerId="ADAL" clId="{B417EC17-57A6-451B-BC16-D8D029324D60}" dt="2021-03-03T18:40:42.884" v="1271"/>
        <pc:sldMkLst>
          <pc:docMk/>
          <pc:sldMk cId="1573783376" sldId="380"/>
        </pc:sldMkLst>
      </pc:sldChg>
      <pc:sldChg chg="add">
        <pc:chgData name="Liyanage D.R.Y. it18119718" userId="ef991f6a-f950-4b6d-9ba6-51d913e390b5" providerId="ADAL" clId="{B417EC17-57A6-451B-BC16-D8D029324D60}" dt="2021-03-03T18:40:42.884" v="1271"/>
        <pc:sldMkLst>
          <pc:docMk/>
          <pc:sldMk cId="934122700" sldId="381"/>
        </pc:sldMkLst>
      </pc:sldChg>
      <pc:sldChg chg="add">
        <pc:chgData name="Liyanage D.R.Y. it18119718" userId="ef991f6a-f950-4b6d-9ba6-51d913e390b5" providerId="ADAL" clId="{B417EC17-57A6-451B-BC16-D8D029324D60}" dt="2021-03-03T18:41:15.285" v="1274"/>
        <pc:sldMkLst>
          <pc:docMk/>
          <pc:sldMk cId="1806540863" sldId="382"/>
        </pc:sldMkLst>
      </pc:sldChg>
      <pc:sldChg chg="add">
        <pc:chgData name="Liyanage D.R.Y. it18119718" userId="ef991f6a-f950-4b6d-9ba6-51d913e390b5" providerId="ADAL" clId="{B417EC17-57A6-451B-BC16-D8D029324D60}" dt="2021-03-03T18:41:15.285" v="1274"/>
        <pc:sldMkLst>
          <pc:docMk/>
          <pc:sldMk cId="4275404158" sldId="383"/>
        </pc:sldMkLst>
      </pc:sldChg>
      <pc:sldChg chg="add">
        <pc:chgData name="Liyanage D.R.Y. it18119718" userId="ef991f6a-f950-4b6d-9ba6-51d913e390b5" providerId="ADAL" clId="{B417EC17-57A6-451B-BC16-D8D029324D60}" dt="2021-03-03T18:41:15.285" v="1274"/>
        <pc:sldMkLst>
          <pc:docMk/>
          <pc:sldMk cId="28583670" sldId="384"/>
        </pc:sldMkLst>
      </pc:sldChg>
      <pc:sldChg chg="addSp delSp modSp add mod">
        <pc:chgData name="Liyanage D.R.Y. it18119718" userId="ef991f6a-f950-4b6d-9ba6-51d913e390b5" providerId="ADAL" clId="{B417EC17-57A6-451B-BC16-D8D029324D60}" dt="2021-03-03T19:13:46.567" v="1724" actId="14100"/>
        <pc:sldMkLst>
          <pc:docMk/>
          <pc:sldMk cId="307710707" sldId="385"/>
        </pc:sldMkLst>
        <pc:spChg chg="mod">
          <ac:chgData name="Liyanage D.R.Y. it18119718" userId="ef991f6a-f950-4b6d-9ba6-51d913e390b5" providerId="ADAL" clId="{B417EC17-57A6-451B-BC16-D8D029324D60}" dt="2021-03-03T19:13:46.567" v="1724" actId="14100"/>
          <ac:spMkLst>
            <pc:docMk/>
            <pc:sldMk cId="307710707" sldId="385"/>
            <ac:spMk id="3" creationId="{BEF3D551-122C-4719-815B-4B734524ED38}"/>
          </ac:spMkLst>
        </pc:spChg>
        <pc:graphicFrameChg chg="add del">
          <ac:chgData name="Liyanage D.R.Y. it18119718" userId="ef991f6a-f950-4b6d-9ba6-51d913e390b5" providerId="ADAL" clId="{B417EC17-57A6-451B-BC16-D8D029324D60}" dt="2021-03-03T19:09:19.477" v="1647" actId="478"/>
          <ac:graphicFrameMkLst>
            <pc:docMk/>
            <pc:sldMk cId="307710707" sldId="385"/>
            <ac:graphicFrameMk id="4" creationId="{24DC50CB-3655-4EE8-851C-D45C928F8775}"/>
          </ac:graphicFrameMkLst>
        </pc:graphicFrameChg>
      </pc:sldChg>
    </pc:docChg>
  </pc:docChgLst>
  <pc:docChgLst>
    <pc:chgData name="Chathuranga W. W. P. K. it18119572" userId="4f2f1d04-2e04-4f65-83c6-76ca45b9382b" providerId="ADAL" clId="{2C9E3DCE-E9CB-4208-8186-FE94179BD2ED}"/>
    <pc:docChg chg="custSel modSld">
      <pc:chgData name="Chathuranga W. W. P. K. it18119572" userId="4f2f1d04-2e04-4f65-83c6-76ca45b9382b" providerId="ADAL" clId="{2C9E3DCE-E9CB-4208-8186-FE94179BD2ED}" dt="2021-07-03T18:43:44.194" v="0" actId="27636"/>
      <pc:docMkLst>
        <pc:docMk/>
      </pc:docMkLst>
      <pc:sldChg chg="modSp mod">
        <pc:chgData name="Chathuranga W. W. P. K. it18119572" userId="4f2f1d04-2e04-4f65-83c6-76ca45b9382b" providerId="ADAL" clId="{2C9E3DCE-E9CB-4208-8186-FE94179BD2ED}" dt="2021-07-03T18:43:44.194" v="0" actId="27636"/>
        <pc:sldMkLst>
          <pc:docMk/>
          <pc:sldMk cId="801158840" sldId="373"/>
        </pc:sldMkLst>
        <pc:spChg chg="mod">
          <ac:chgData name="Chathuranga W. W. P. K. it18119572" userId="4f2f1d04-2e04-4f65-83c6-76ca45b9382b" providerId="ADAL" clId="{2C9E3DCE-E9CB-4208-8186-FE94179BD2ED}" dt="2021-07-03T18:43:44.194" v="0" actId="27636"/>
          <ac:spMkLst>
            <pc:docMk/>
            <pc:sldMk cId="801158840" sldId="373"/>
            <ac:spMk id="9" creationId="{8A53590F-25AD-400C-A4F4-46BB0AABC4E1}"/>
          </ac:spMkLst>
        </pc:spChg>
      </pc:sldChg>
    </pc:docChg>
  </pc:docChgLst>
  <pc:docChgLst>
    <pc:chgData name="De Silva L.S.R it18113914" userId="62612fb7-9c05-46b9-9c88-459635f12739" providerId="ADAL" clId="{0776AC9C-D81D-40CD-8AC4-AF2CBEED1DE7}"/>
    <pc:docChg chg="undo redo custSel addSld delSld modSld sldOrd">
      <pc:chgData name="De Silva L.S.R it18113914" userId="62612fb7-9c05-46b9-9c88-459635f12739" providerId="ADAL" clId="{0776AC9C-D81D-40CD-8AC4-AF2CBEED1DE7}" dt="2021-03-09T04:49:22.701" v="1167" actId="2696"/>
      <pc:docMkLst>
        <pc:docMk/>
      </pc:docMkLst>
      <pc:sldChg chg="addSp delSp modSp mod">
        <pc:chgData name="De Silva L.S.R it18113914" userId="62612fb7-9c05-46b9-9c88-459635f12739" providerId="ADAL" clId="{0776AC9C-D81D-40CD-8AC4-AF2CBEED1DE7}" dt="2021-03-09T04:32:52.764" v="1091" actId="404"/>
        <pc:sldMkLst>
          <pc:docMk/>
          <pc:sldMk cId="1275283585" sldId="257"/>
        </pc:sldMkLst>
        <pc:spChg chg="mod">
          <ac:chgData name="De Silva L.S.R it18113914" userId="62612fb7-9c05-46b9-9c88-459635f12739" providerId="ADAL" clId="{0776AC9C-D81D-40CD-8AC4-AF2CBEED1DE7}" dt="2021-03-08T19:04:47.182" v="188" actId="207"/>
          <ac:spMkLst>
            <pc:docMk/>
            <pc:sldMk cId="1275283585" sldId="257"/>
            <ac:spMk id="6" creationId="{1A53AEB1-B06A-4385-9D7D-63D45599F0F2}"/>
          </ac:spMkLst>
        </pc:spChg>
        <pc:spChg chg="add del mod">
          <ac:chgData name="De Silva L.S.R it18113914" userId="62612fb7-9c05-46b9-9c88-459635f12739" providerId="ADAL" clId="{0776AC9C-D81D-40CD-8AC4-AF2CBEED1DE7}" dt="2021-03-08T19:41:11.546" v="492"/>
          <ac:spMkLst>
            <pc:docMk/>
            <pc:sldMk cId="1275283585" sldId="257"/>
            <ac:spMk id="9" creationId="{373BD4D5-565A-4790-B177-DD84CE666B3F}"/>
          </ac:spMkLst>
        </pc:spChg>
        <pc:spChg chg="mod">
          <ac:chgData name="De Silva L.S.R it18113914" userId="62612fb7-9c05-46b9-9c88-459635f12739" providerId="ADAL" clId="{0776AC9C-D81D-40CD-8AC4-AF2CBEED1DE7}" dt="2021-03-09T04:32:52.764" v="1091" actId="404"/>
          <ac:spMkLst>
            <pc:docMk/>
            <pc:sldMk cId="1275283585" sldId="257"/>
            <ac:spMk id="12" creationId="{7BCD102C-608A-4CF6-84D9-490C44DAD41A}"/>
          </ac:spMkLst>
        </pc:spChg>
        <pc:spChg chg="add mod">
          <ac:chgData name="De Silva L.S.R it18113914" userId="62612fb7-9c05-46b9-9c88-459635f12739" providerId="ADAL" clId="{0776AC9C-D81D-40CD-8AC4-AF2CBEED1DE7}" dt="2021-03-08T19:41:32.171" v="494"/>
          <ac:spMkLst>
            <pc:docMk/>
            <pc:sldMk cId="1275283585" sldId="257"/>
            <ac:spMk id="14" creationId="{5F15E4A0-7CE3-48FD-B6AD-3120378637EC}"/>
          </ac:spMkLst>
        </pc:spChg>
      </pc:sldChg>
      <pc:sldChg chg="addSp modSp mod">
        <pc:chgData name="De Silva L.S.R it18113914" userId="62612fb7-9c05-46b9-9c88-459635f12739" providerId="ADAL" clId="{0776AC9C-D81D-40CD-8AC4-AF2CBEED1DE7}" dt="2021-03-08T19:54:05.425" v="612" actId="207"/>
        <pc:sldMkLst>
          <pc:docMk/>
          <pc:sldMk cId="247796917" sldId="258"/>
        </pc:sldMkLst>
        <pc:spChg chg="mod">
          <ac:chgData name="De Silva L.S.R it18113914" userId="62612fb7-9c05-46b9-9c88-459635f12739" providerId="ADAL" clId="{0776AC9C-D81D-40CD-8AC4-AF2CBEED1DE7}" dt="2021-03-08T19:53:18.567" v="554" actId="108"/>
          <ac:spMkLst>
            <pc:docMk/>
            <pc:sldMk cId="247796917" sldId="258"/>
            <ac:spMk id="2" creationId="{ADF54792-7952-46F5-A524-88D17703667F}"/>
          </ac:spMkLst>
        </pc:spChg>
        <pc:spChg chg="mod">
          <ac:chgData name="De Silva L.S.R it18113914" userId="62612fb7-9c05-46b9-9c88-459635f12739" providerId="ADAL" clId="{0776AC9C-D81D-40CD-8AC4-AF2CBEED1DE7}" dt="2021-03-08T19:04:33.821" v="187" actId="207"/>
          <ac:spMkLst>
            <pc:docMk/>
            <pc:sldMk cId="247796917" sldId="258"/>
            <ac:spMk id="3" creationId="{A1CC5A43-472A-4962-B321-659FBD8631E9}"/>
          </ac:spMkLst>
        </pc:spChg>
        <pc:spChg chg="add mod">
          <ac:chgData name="De Silva L.S.R it18113914" userId="62612fb7-9c05-46b9-9c88-459635f12739" providerId="ADAL" clId="{0776AC9C-D81D-40CD-8AC4-AF2CBEED1DE7}" dt="2021-03-08T19:41:55.334" v="500"/>
          <ac:spMkLst>
            <pc:docMk/>
            <pc:sldMk cId="247796917" sldId="258"/>
            <ac:spMk id="8" creationId="{6101A3FC-5CA3-48E0-A40C-78FA2097F63F}"/>
          </ac:spMkLst>
        </pc:spChg>
        <pc:picChg chg="add mod">
          <ac:chgData name="De Silva L.S.R it18113914" userId="62612fb7-9c05-46b9-9c88-459635f12739" providerId="ADAL" clId="{0776AC9C-D81D-40CD-8AC4-AF2CBEED1DE7}" dt="2021-03-08T19:54:05.425" v="612" actId="207"/>
          <ac:picMkLst>
            <pc:docMk/>
            <pc:sldMk cId="247796917" sldId="258"/>
            <ac:picMk id="5" creationId="{70964B9A-4C6E-4965-9E72-FDC80367A80B}"/>
          </ac:picMkLst>
        </pc:picChg>
        <pc:picChg chg="add mod ord">
          <ac:chgData name="De Silva L.S.R it18113914" userId="62612fb7-9c05-46b9-9c88-459635f12739" providerId="ADAL" clId="{0776AC9C-D81D-40CD-8AC4-AF2CBEED1DE7}" dt="2021-03-08T18:50:56.667" v="126" actId="167"/>
          <ac:picMkLst>
            <pc:docMk/>
            <pc:sldMk cId="247796917" sldId="258"/>
            <ac:picMk id="6" creationId="{E7CBDB9E-1981-4D26-B6F4-71629FC3D870}"/>
          </ac:picMkLst>
        </pc:picChg>
        <pc:picChg chg="add mod ord">
          <ac:chgData name="De Silva L.S.R it18113914" userId="62612fb7-9c05-46b9-9c88-459635f12739" providerId="ADAL" clId="{0776AC9C-D81D-40CD-8AC4-AF2CBEED1DE7}" dt="2021-03-08T18:51:58.168" v="132" actId="1076"/>
          <ac:picMkLst>
            <pc:docMk/>
            <pc:sldMk cId="247796917" sldId="258"/>
            <ac:picMk id="7" creationId="{CEA4538F-CCF6-4FBA-8052-A0265269E3A0}"/>
          </ac:picMkLst>
        </pc:picChg>
      </pc:sldChg>
      <pc:sldChg chg="addSp modSp mod">
        <pc:chgData name="De Silva L.S.R it18113914" userId="62612fb7-9c05-46b9-9c88-459635f12739" providerId="ADAL" clId="{0776AC9C-D81D-40CD-8AC4-AF2CBEED1DE7}" dt="2021-03-08T20:05:47.337" v="674" actId="1076"/>
        <pc:sldMkLst>
          <pc:docMk/>
          <pc:sldMk cId="1749162230" sldId="262"/>
        </pc:sldMkLst>
        <pc:spChg chg="mod">
          <ac:chgData name="De Silva L.S.R it18113914" userId="62612fb7-9c05-46b9-9c88-459635f12739" providerId="ADAL" clId="{0776AC9C-D81D-40CD-8AC4-AF2CBEED1DE7}" dt="2021-03-08T20:04:26.954" v="672" actId="108"/>
          <ac:spMkLst>
            <pc:docMk/>
            <pc:sldMk cId="1749162230" sldId="262"/>
            <ac:spMk id="2" creationId="{606F25A2-0ABA-476F-93A9-CAE8E1CC4A08}"/>
          </ac:spMkLst>
        </pc:spChg>
        <pc:spChg chg="add mod">
          <ac:chgData name="De Silva L.S.R it18113914" userId="62612fb7-9c05-46b9-9c88-459635f12739" providerId="ADAL" clId="{0776AC9C-D81D-40CD-8AC4-AF2CBEED1DE7}" dt="2021-03-08T19:42:07.492" v="506"/>
          <ac:spMkLst>
            <pc:docMk/>
            <pc:sldMk cId="1749162230" sldId="262"/>
            <ac:spMk id="4" creationId="{39E640B5-B0FA-490E-8DA8-AC50280A12A9}"/>
          </ac:spMkLst>
        </pc:spChg>
        <pc:picChg chg="add mod">
          <ac:chgData name="De Silva L.S.R it18113914" userId="62612fb7-9c05-46b9-9c88-459635f12739" providerId="ADAL" clId="{0776AC9C-D81D-40CD-8AC4-AF2CBEED1DE7}" dt="2021-03-08T20:05:47.337" v="674" actId="1076"/>
          <ac:picMkLst>
            <pc:docMk/>
            <pc:sldMk cId="1749162230" sldId="262"/>
            <ac:picMk id="5" creationId="{C12FCD67-1954-4F60-A64C-DAE30A750A8E}"/>
          </ac:picMkLst>
        </pc:picChg>
      </pc:sldChg>
      <pc:sldChg chg="del">
        <pc:chgData name="De Silva L.S.R it18113914" userId="62612fb7-9c05-46b9-9c88-459635f12739" providerId="ADAL" clId="{0776AC9C-D81D-40CD-8AC4-AF2CBEED1DE7}" dt="2021-03-08T18:55:31.554" v="148" actId="2696"/>
        <pc:sldMkLst>
          <pc:docMk/>
          <pc:sldMk cId="746092608" sldId="263"/>
        </pc:sldMkLst>
      </pc:sldChg>
      <pc:sldChg chg="addSp modSp mod setBg">
        <pc:chgData name="De Silva L.S.R it18113914" userId="62612fb7-9c05-46b9-9c88-459635f12739" providerId="ADAL" clId="{0776AC9C-D81D-40CD-8AC4-AF2CBEED1DE7}" dt="2021-03-08T19:41:19.569" v="493" actId="113"/>
        <pc:sldMkLst>
          <pc:docMk/>
          <pc:sldMk cId="2181409990" sldId="264"/>
        </pc:sldMkLst>
        <pc:spChg chg="add mod">
          <ac:chgData name="De Silva L.S.R it18113914" userId="62612fb7-9c05-46b9-9c88-459635f12739" providerId="ADAL" clId="{0776AC9C-D81D-40CD-8AC4-AF2CBEED1DE7}" dt="2021-03-08T19:41:19.569" v="493" actId="113"/>
          <ac:spMkLst>
            <pc:docMk/>
            <pc:sldMk cId="2181409990" sldId="264"/>
            <ac:spMk id="2" creationId="{A4EF436F-904B-49AD-BD7C-52E1F85F8C27}"/>
          </ac:spMkLst>
        </pc:spChg>
        <pc:spChg chg="mod">
          <ac:chgData name="De Silva L.S.R it18113914" userId="62612fb7-9c05-46b9-9c88-459635f12739" providerId="ADAL" clId="{0776AC9C-D81D-40CD-8AC4-AF2CBEED1DE7}" dt="2021-03-04T11:43:25.291" v="31" actId="1076"/>
          <ac:spMkLst>
            <pc:docMk/>
            <pc:sldMk cId="2181409990" sldId="264"/>
            <ac:spMk id="5" creationId="{FA755AF9-6AEA-4BCA-A1A2-C57A58214B9E}"/>
          </ac:spMkLst>
        </pc:spChg>
        <pc:picChg chg="add mod">
          <ac:chgData name="De Silva L.S.R it18113914" userId="62612fb7-9c05-46b9-9c88-459635f12739" providerId="ADAL" clId="{0776AC9C-D81D-40CD-8AC4-AF2CBEED1DE7}" dt="2021-03-04T11:31:25.041" v="22" actId="1076"/>
          <ac:picMkLst>
            <pc:docMk/>
            <pc:sldMk cId="2181409990" sldId="264"/>
            <ac:picMk id="2" creationId="{608B4474-FD84-45B0-A35A-DD749AA6B6FB}"/>
          </ac:picMkLst>
        </pc:picChg>
        <pc:picChg chg="add mod ord">
          <ac:chgData name="De Silva L.S.R it18113914" userId="62612fb7-9c05-46b9-9c88-459635f12739" providerId="ADAL" clId="{0776AC9C-D81D-40CD-8AC4-AF2CBEED1DE7}" dt="2021-03-04T11:43:51.823" v="33" actId="1076"/>
          <ac:picMkLst>
            <pc:docMk/>
            <pc:sldMk cId="2181409990" sldId="264"/>
            <ac:picMk id="4" creationId="{C4408BE0-2953-4DF2-8230-0CF0EEEDB1F6}"/>
          </ac:picMkLst>
        </pc:picChg>
      </pc:sldChg>
      <pc:sldChg chg="del">
        <pc:chgData name="De Silva L.S.R it18113914" userId="62612fb7-9c05-46b9-9c88-459635f12739" providerId="ADAL" clId="{0776AC9C-D81D-40CD-8AC4-AF2CBEED1DE7}" dt="2021-03-08T18:43:16.918" v="119" actId="2696"/>
        <pc:sldMkLst>
          <pc:docMk/>
          <pc:sldMk cId="4150955301" sldId="270"/>
        </pc:sldMkLst>
      </pc:sldChg>
      <pc:sldChg chg="del">
        <pc:chgData name="De Silva L.S.R it18113914" userId="62612fb7-9c05-46b9-9c88-459635f12739" providerId="ADAL" clId="{0776AC9C-D81D-40CD-8AC4-AF2CBEED1DE7}" dt="2021-03-08T18:43:20.949" v="120" actId="2696"/>
        <pc:sldMkLst>
          <pc:docMk/>
          <pc:sldMk cId="725102601" sldId="271"/>
        </pc:sldMkLst>
      </pc:sldChg>
      <pc:sldChg chg="addSp modSp">
        <pc:chgData name="De Silva L.S.R it18113914" userId="62612fb7-9c05-46b9-9c88-459635f12739" providerId="ADAL" clId="{0776AC9C-D81D-40CD-8AC4-AF2CBEED1DE7}" dt="2021-03-08T19:41:37.209" v="495"/>
        <pc:sldMkLst>
          <pc:docMk/>
          <pc:sldMk cId="3658498589" sldId="274"/>
        </pc:sldMkLst>
        <pc:spChg chg="add mod">
          <ac:chgData name="De Silva L.S.R it18113914" userId="62612fb7-9c05-46b9-9c88-459635f12739" providerId="ADAL" clId="{0776AC9C-D81D-40CD-8AC4-AF2CBEED1DE7}" dt="2021-03-08T19:41:37.209" v="495"/>
          <ac:spMkLst>
            <pc:docMk/>
            <pc:sldMk cId="3658498589" sldId="274"/>
            <ac:spMk id="8" creationId="{078BF38E-0559-4A59-8881-0F18722BEDCB}"/>
          </ac:spMkLst>
        </pc:spChg>
      </pc:sldChg>
      <pc:sldChg chg="addSp delSp modSp mod">
        <pc:chgData name="De Silva L.S.R it18113914" userId="62612fb7-9c05-46b9-9c88-459635f12739" providerId="ADAL" clId="{0776AC9C-D81D-40CD-8AC4-AF2CBEED1DE7}" dt="2021-03-08T19:56:10.671" v="638" actId="108"/>
        <pc:sldMkLst>
          <pc:docMk/>
          <pc:sldMk cId="905819553" sldId="275"/>
        </pc:sldMkLst>
        <pc:spChg chg="mod">
          <ac:chgData name="De Silva L.S.R it18113914" userId="62612fb7-9c05-46b9-9c88-459635f12739" providerId="ADAL" clId="{0776AC9C-D81D-40CD-8AC4-AF2CBEED1DE7}" dt="2021-03-08T19:56:10.671" v="638" actId="108"/>
          <ac:spMkLst>
            <pc:docMk/>
            <pc:sldMk cId="905819553" sldId="275"/>
            <ac:spMk id="5" creationId="{22F6FBBB-4C77-4A4B-BE54-96D3B0DF3BB7}"/>
          </ac:spMkLst>
        </pc:spChg>
        <pc:spChg chg="add mod">
          <ac:chgData name="De Silva L.S.R it18113914" userId="62612fb7-9c05-46b9-9c88-459635f12739" providerId="ADAL" clId="{0776AC9C-D81D-40CD-8AC4-AF2CBEED1DE7}" dt="2021-03-08T19:41:57.839" v="501"/>
          <ac:spMkLst>
            <pc:docMk/>
            <pc:sldMk cId="905819553" sldId="275"/>
            <ac:spMk id="6" creationId="{4605E82C-63D8-46DB-A384-6CF44B1BB5E3}"/>
          </ac:spMkLst>
        </pc:spChg>
        <pc:picChg chg="add del mod ord">
          <ac:chgData name="De Silva L.S.R it18113914" userId="62612fb7-9c05-46b9-9c88-459635f12739" providerId="ADAL" clId="{0776AC9C-D81D-40CD-8AC4-AF2CBEED1DE7}" dt="2021-03-06T09:12:48.427" v="117" actId="478"/>
          <ac:picMkLst>
            <pc:docMk/>
            <pc:sldMk cId="905819553" sldId="275"/>
            <ac:picMk id="2" creationId="{5396C8CB-6650-4F69-8244-8D5973B7DFD7}"/>
          </ac:picMkLst>
        </pc:picChg>
        <pc:picChg chg="add mod">
          <ac:chgData name="De Silva L.S.R it18113914" userId="62612fb7-9c05-46b9-9c88-459635f12739" providerId="ADAL" clId="{0776AC9C-D81D-40CD-8AC4-AF2CBEED1DE7}" dt="2021-03-06T09:11:21.054" v="103" actId="1076"/>
          <ac:picMkLst>
            <pc:docMk/>
            <pc:sldMk cId="905819553" sldId="275"/>
            <ac:picMk id="4" creationId="{05812B52-4893-4161-870D-09F43C11BCE9}"/>
          </ac:picMkLst>
        </pc:picChg>
        <pc:picChg chg="add del mod ord">
          <ac:chgData name="De Silva L.S.R it18113914" userId="62612fb7-9c05-46b9-9c88-459635f12739" providerId="ADAL" clId="{0776AC9C-D81D-40CD-8AC4-AF2CBEED1DE7}" dt="2021-03-06T09:12:45.321" v="116" actId="478"/>
          <ac:picMkLst>
            <pc:docMk/>
            <pc:sldMk cId="905819553" sldId="275"/>
            <ac:picMk id="6" creationId="{F2F861B0-6128-44C4-A865-C0F9347BA1F3}"/>
          </ac:picMkLst>
        </pc:picChg>
      </pc:sldChg>
      <pc:sldChg chg="del">
        <pc:chgData name="De Silva L.S.R it18113914" userId="62612fb7-9c05-46b9-9c88-459635f12739" providerId="ADAL" clId="{0776AC9C-D81D-40CD-8AC4-AF2CBEED1DE7}" dt="2021-03-08T18:55:34.740" v="149" actId="2696"/>
        <pc:sldMkLst>
          <pc:docMk/>
          <pc:sldMk cId="4109653714" sldId="276"/>
        </pc:sldMkLst>
      </pc:sldChg>
      <pc:sldChg chg="modSp mod">
        <pc:chgData name="De Silva L.S.R it18113914" userId="62612fb7-9c05-46b9-9c88-459635f12739" providerId="ADAL" clId="{0776AC9C-D81D-40CD-8AC4-AF2CBEED1DE7}" dt="2021-03-04T11:27:53.889" v="19" actId="1076"/>
        <pc:sldMkLst>
          <pc:docMk/>
          <pc:sldMk cId="3813887311" sldId="277"/>
        </pc:sldMkLst>
        <pc:picChg chg="mod">
          <ac:chgData name="De Silva L.S.R it18113914" userId="62612fb7-9c05-46b9-9c88-459635f12739" providerId="ADAL" clId="{0776AC9C-D81D-40CD-8AC4-AF2CBEED1DE7}" dt="2021-03-04T11:27:53.889" v="19" actId="1076"/>
          <ac:picMkLst>
            <pc:docMk/>
            <pc:sldMk cId="3813887311" sldId="277"/>
            <ac:picMk id="311" creationId="{34F695D4-9F25-453F-BD5F-46CFF3EC255B}"/>
          </ac:picMkLst>
        </pc:picChg>
        <pc:picChg chg="mod">
          <ac:chgData name="De Silva L.S.R it18113914" userId="62612fb7-9c05-46b9-9c88-459635f12739" providerId="ADAL" clId="{0776AC9C-D81D-40CD-8AC4-AF2CBEED1DE7}" dt="2021-03-04T11:27:41.541" v="17" actId="1076"/>
          <ac:picMkLst>
            <pc:docMk/>
            <pc:sldMk cId="3813887311" sldId="277"/>
            <ac:picMk id="312" creationId="{CB367820-EEF6-4A43-8F36-917239B87D68}"/>
          </ac:picMkLst>
        </pc:picChg>
      </pc:sldChg>
      <pc:sldChg chg="addSp delSp modSp mod">
        <pc:chgData name="De Silva L.S.R it18113914" userId="62612fb7-9c05-46b9-9c88-459635f12739" providerId="ADAL" clId="{0776AC9C-D81D-40CD-8AC4-AF2CBEED1DE7}" dt="2021-03-08T19:42:21.275" v="513" actId="478"/>
        <pc:sldMkLst>
          <pc:docMk/>
          <pc:sldMk cId="2170502358" sldId="278"/>
        </pc:sldMkLst>
        <pc:spChg chg="add del mod">
          <ac:chgData name="De Silva L.S.R it18113914" userId="62612fb7-9c05-46b9-9c88-459635f12739" providerId="ADAL" clId="{0776AC9C-D81D-40CD-8AC4-AF2CBEED1DE7}" dt="2021-03-08T19:42:21.275" v="513" actId="478"/>
          <ac:spMkLst>
            <pc:docMk/>
            <pc:sldMk cId="2170502358" sldId="278"/>
            <ac:spMk id="7" creationId="{FA5A68E6-1D2A-4C60-9E09-7D2EDF49F051}"/>
          </ac:spMkLst>
        </pc:spChg>
      </pc:sldChg>
      <pc:sldChg chg="addSp modSp del mod">
        <pc:chgData name="De Silva L.S.R it18113914" userId="62612fb7-9c05-46b9-9c88-459635f12739" providerId="ADAL" clId="{0776AC9C-D81D-40CD-8AC4-AF2CBEED1DE7}" dt="2021-03-09T04:33:23.734" v="1094" actId="2696"/>
        <pc:sldMkLst>
          <pc:docMk/>
          <pc:sldMk cId="3516759889" sldId="279"/>
        </pc:sldMkLst>
        <pc:spChg chg="ord">
          <ac:chgData name="De Silva L.S.R it18113914" userId="62612fb7-9c05-46b9-9c88-459635f12739" providerId="ADAL" clId="{0776AC9C-D81D-40CD-8AC4-AF2CBEED1DE7}" dt="2021-03-09T04:31:48.231" v="1083" actId="167"/>
          <ac:spMkLst>
            <pc:docMk/>
            <pc:sldMk cId="3516759889" sldId="279"/>
            <ac:spMk id="8" creationId="{2399822F-4A0D-46A5-89AC-481A7B0E6095}"/>
          </ac:spMkLst>
        </pc:spChg>
        <pc:spChg chg="add mod">
          <ac:chgData name="De Silva L.S.R it18113914" userId="62612fb7-9c05-46b9-9c88-459635f12739" providerId="ADAL" clId="{0776AC9C-D81D-40CD-8AC4-AF2CBEED1DE7}" dt="2021-03-09T04:31:26.094" v="1078"/>
          <ac:spMkLst>
            <pc:docMk/>
            <pc:sldMk cId="3516759889" sldId="279"/>
            <ac:spMk id="11" creationId="{42C1B5AE-91C0-417E-BB9B-BFCAE78DB977}"/>
          </ac:spMkLst>
        </pc:spChg>
        <pc:picChg chg="ord">
          <ac:chgData name="De Silva L.S.R it18113914" userId="62612fb7-9c05-46b9-9c88-459635f12739" providerId="ADAL" clId="{0776AC9C-D81D-40CD-8AC4-AF2CBEED1DE7}" dt="2021-03-09T04:31:51.492" v="1084" actId="167"/>
          <ac:picMkLst>
            <pc:docMk/>
            <pc:sldMk cId="3516759889" sldId="279"/>
            <ac:picMk id="4" creationId="{C552C9D3-CA0A-4B42-B458-F9C01C93AB60}"/>
          </ac:picMkLst>
        </pc:picChg>
        <pc:picChg chg="ord">
          <ac:chgData name="De Silva L.S.R it18113914" userId="62612fb7-9c05-46b9-9c88-459635f12739" providerId="ADAL" clId="{0776AC9C-D81D-40CD-8AC4-AF2CBEED1DE7}" dt="2021-03-09T04:31:45.650" v="1082" actId="167"/>
          <ac:picMkLst>
            <pc:docMk/>
            <pc:sldMk cId="3516759889" sldId="279"/>
            <ac:picMk id="9" creationId="{62FE049D-BCEE-4EA0-A6BC-18379BC0487B}"/>
          </ac:picMkLst>
        </pc:picChg>
      </pc:sldChg>
      <pc:sldChg chg="del">
        <pc:chgData name="De Silva L.S.R it18113914" userId="62612fb7-9c05-46b9-9c88-459635f12739" providerId="ADAL" clId="{0776AC9C-D81D-40CD-8AC4-AF2CBEED1DE7}" dt="2021-03-08T20:51:54.457" v="1024" actId="2696"/>
        <pc:sldMkLst>
          <pc:docMk/>
          <pc:sldMk cId="2141198106" sldId="283"/>
        </pc:sldMkLst>
      </pc:sldChg>
      <pc:sldChg chg="addSp modSp mod">
        <pc:chgData name="De Silva L.S.R it18113914" userId="62612fb7-9c05-46b9-9c88-459635f12739" providerId="ADAL" clId="{0776AC9C-D81D-40CD-8AC4-AF2CBEED1DE7}" dt="2021-03-09T04:23:35.638" v="1033"/>
        <pc:sldMkLst>
          <pc:docMk/>
          <pc:sldMk cId="3250214859" sldId="284"/>
        </pc:sldMkLst>
        <pc:spChg chg="mod">
          <ac:chgData name="De Silva L.S.R it18113914" userId="62612fb7-9c05-46b9-9c88-459635f12739" providerId="ADAL" clId="{0776AC9C-D81D-40CD-8AC4-AF2CBEED1DE7}" dt="2021-03-09T04:22:48.974" v="1029" actId="122"/>
          <ac:spMkLst>
            <pc:docMk/>
            <pc:sldMk cId="3250214859" sldId="284"/>
            <ac:spMk id="2" creationId="{606F25A2-0ABA-476F-93A9-CAE8E1CC4A08}"/>
          </ac:spMkLst>
        </pc:spChg>
        <pc:spChg chg="add mod">
          <ac:chgData name="De Silva L.S.R it18113914" userId="62612fb7-9c05-46b9-9c88-459635f12739" providerId="ADAL" clId="{0776AC9C-D81D-40CD-8AC4-AF2CBEED1DE7}" dt="2021-03-09T04:23:35.638" v="1033"/>
          <ac:spMkLst>
            <pc:docMk/>
            <pc:sldMk cId="3250214859" sldId="284"/>
            <ac:spMk id="6" creationId="{D6BF7456-B137-4A23-B41A-D15AFE4C985D}"/>
          </ac:spMkLst>
        </pc:spChg>
        <pc:picChg chg="add mod ord">
          <ac:chgData name="De Silva L.S.R it18113914" userId="62612fb7-9c05-46b9-9c88-459635f12739" providerId="ADAL" clId="{0776AC9C-D81D-40CD-8AC4-AF2CBEED1DE7}" dt="2021-03-09T04:22:18.910" v="1027" actId="167"/>
          <ac:picMkLst>
            <pc:docMk/>
            <pc:sldMk cId="3250214859" sldId="284"/>
            <ac:picMk id="4" creationId="{D4A0F257-4636-4072-9F82-D1533A415B78}"/>
          </ac:picMkLst>
        </pc:picChg>
        <pc:picChg chg="add mod ord">
          <ac:chgData name="De Silva L.S.R it18113914" userId="62612fb7-9c05-46b9-9c88-459635f12739" providerId="ADAL" clId="{0776AC9C-D81D-40CD-8AC4-AF2CBEED1DE7}" dt="2021-03-09T04:22:18.910" v="1027" actId="167"/>
          <ac:picMkLst>
            <pc:docMk/>
            <pc:sldMk cId="3250214859" sldId="284"/>
            <ac:picMk id="5" creationId="{6BC97E1D-D52D-4226-ADC8-5B4625EC5300}"/>
          </ac:picMkLst>
        </pc:picChg>
      </pc:sldChg>
      <pc:sldChg chg="addSp delSp modSp mod">
        <pc:chgData name="De Silva L.S.R it18113914" userId="62612fb7-9c05-46b9-9c88-459635f12739" providerId="ADAL" clId="{0776AC9C-D81D-40CD-8AC4-AF2CBEED1DE7}" dt="2021-03-09T04:30:47.509" v="1075" actId="167"/>
        <pc:sldMkLst>
          <pc:docMk/>
          <pc:sldMk cId="3615476336" sldId="286"/>
        </pc:sldMkLst>
        <pc:spChg chg="add del">
          <ac:chgData name="De Silva L.S.R it18113914" userId="62612fb7-9c05-46b9-9c88-459635f12739" providerId="ADAL" clId="{0776AC9C-D81D-40CD-8AC4-AF2CBEED1DE7}" dt="2021-03-09T04:30:36.635" v="1073" actId="22"/>
          <ac:spMkLst>
            <pc:docMk/>
            <pc:sldMk cId="3615476336" sldId="286"/>
            <ac:spMk id="11" creationId="{F7255C29-2956-4FFF-A022-892A2E8A81B7}"/>
          </ac:spMkLst>
        </pc:spChg>
        <pc:picChg chg="ord">
          <ac:chgData name="De Silva L.S.R it18113914" userId="62612fb7-9c05-46b9-9c88-459635f12739" providerId="ADAL" clId="{0776AC9C-D81D-40CD-8AC4-AF2CBEED1DE7}" dt="2021-03-09T04:30:47.509" v="1075" actId="167"/>
          <ac:picMkLst>
            <pc:docMk/>
            <pc:sldMk cId="3615476336" sldId="286"/>
            <ac:picMk id="4" creationId="{900A34C5-030F-4F23-B859-D9696755F6D2}"/>
          </ac:picMkLst>
        </pc:picChg>
      </pc:sldChg>
      <pc:sldChg chg="addSp delSp modSp mod">
        <pc:chgData name="De Silva L.S.R it18113914" userId="62612fb7-9c05-46b9-9c88-459635f12739" providerId="ADAL" clId="{0776AC9C-D81D-40CD-8AC4-AF2CBEED1DE7}" dt="2021-03-08T19:46:09.390" v="541" actId="1076"/>
        <pc:sldMkLst>
          <pc:docMk/>
          <pc:sldMk cId="631335216" sldId="298"/>
        </pc:sldMkLst>
        <pc:spChg chg="add del mod">
          <ac:chgData name="De Silva L.S.R it18113914" userId="62612fb7-9c05-46b9-9c88-459635f12739" providerId="ADAL" clId="{0776AC9C-D81D-40CD-8AC4-AF2CBEED1DE7}" dt="2021-03-08T19:46:04.767" v="540"/>
          <ac:spMkLst>
            <pc:docMk/>
            <pc:sldMk cId="631335216" sldId="298"/>
            <ac:spMk id="4" creationId="{5D61E8F5-5DB4-4739-8EED-ECC6AA83F70B}"/>
          </ac:spMkLst>
        </pc:spChg>
        <pc:spChg chg="add mod">
          <ac:chgData name="De Silva L.S.R it18113914" userId="62612fb7-9c05-46b9-9c88-459635f12739" providerId="ADAL" clId="{0776AC9C-D81D-40CD-8AC4-AF2CBEED1DE7}" dt="2021-03-08T19:41:45.464" v="497"/>
          <ac:spMkLst>
            <pc:docMk/>
            <pc:sldMk cId="631335216" sldId="298"/>
            <ac:spMk id="55" creationId="{3DB55A05-ACD9-4D68-8280-577B3B6D9F44}"/>
          </ac:spMkLst>
        </pc:spChg>
        <pc:graphicFrameChg chg="del modGraphic">
          <ac:chgData name="De Silva L.S.R it18113914" userId="62612fb7-9c05-46b9-9c88-459635f12739" providerId="ADAL" clId="{0776AC9C-D81D-40CD-8AC4-AF2CBEED1DE7}" dt="2021-03-08T19:44:52.414" v="535" actId="478"/>
          <ac:graphicFrameMkLst>
            <pc:docMk/>
            <pc:sldMk cId="631335216" sldId="298"/>
            <ac:graphicFrameMk id="3" creationId="{69C9722A-4EDA-49CF-B7D5-F4851E31BC97}"/>
          </ac:graphicFrameMkLst>
        </pc:graphicFrameChg>
        <pc:picChg chg="add mod">
          <ac:chgData name="De Silva L.S.R it18113914" userId="62612fb7-9c05-46b9-9c88-459635f12739" providerId="ADAL" clId="{0776AC9C-D81D-40CD-8AC4-AF2CBEED1DE7}" dt="2021-03-08T19:46:09.390" v="541" actId="1076"/>
          <ac:picMkLst>
            <pc:docMk/>
            <pc:sldMk cId="631335216" sldId="298"/>
            <ac:picMk id="5" creationId="{0B4D0186-DA01-4A84-9971-C10BF9BEDB88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7" creationId="{3FA5D729-27B7-46FD-A1FA-2421CF44D441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8" creationId="{A67A6F63-D3B9-4477-8657-B6FC37D397E5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9" creationId="{FD98A675-80CE-4D33-AA98-19A66A36729B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0" creationId="{7C601154-3865-4928-93FA-807D46629CD5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1" creationId="{8F255706-A103-4510-B6CF-5EBE4201CC83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2" creationId="{B0DE0DC6-0778-45FC-846C-5440FB84CFE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3" creationId="{B0DE0DC6-0778-45FC-846C-5440FB84CFE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4" creationId="{B0DE0DC6-0778-45FC-846C-5440FB84CFE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5" creationId="{B0DE0DC6-0778-45FC-846C-5440FB84CFE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6" creationId="{B0DE0DC6-0778-45FC-846C-5440FB84CFE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7" creationId="{B0DE0DC6-0778-45FC-846C-5440FB84CFE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8" creationId="{B0DE0DC6-0778-45FC-846C-5440FB84CFE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19" creationId="{B0DE0DC6-0778-45FC-846C-5440FB84CFE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0" creationId="{3EA5E2B2-2156-4DCC-BDD9-50A66A0A0F74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1" creationId="{442D426F-F1EE-43A3-863C-371EA8D8556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2" creationId="{46047210-DEFD-41C5-BE65-0FB01F32C139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3" creationId="{04773F31-CC2B-4452-890E-97D646E9FAA7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4" creationId="{F6ACAAEF-C5A5-4BCB-A493-FEF71FD2D115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5" creationId="{59E903EB-F76D-476D-A224-5FDA60CA085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6" creationId="{0BFDF883-3649-41DA-BFFC-4C938D1A0D55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7" creationId="{E7B06A8D-D06E-4298-9C7A-629CDE395827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8" creationId="{1CE02E59-5556-4343-99E8-8723ABF4BE5F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29" creationId="{44964064-D4B3-4725-9289-24B532E948B2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30" creationId="{049126B1-92EA-4E2E-8058-1A3C7553EEA6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33" creationId="{4256BBE5-207F-4661-9B8E-0C499748EFD1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34" creationId="{94C5E930-53DA-412D-AA4A-013662129344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36" creationId="{47572B1C-0DC2-4FE9-8AD2-CD47EC4C7860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37" creationId="{0AE731A1-43B7-4B63-B835-F102DB4E9FAF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38" creationId="{CC3C0712-3CB6-48FF-A231-4336119B0136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39" creationId="{58491F88-D18F-4286-973D-163EE33AFF71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40" creationId="{447D901A-CD95-49BA-9629-E9F3127FDC75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42" creationId="{22B76FC3-8DE0-4A50-BE37-5E84D16C2EF7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43" creationId="{742F2F42-760E-4275-B09B-9C73017F2282}"/>
          </ac:picMkLst>
        </pc:picChg>
        <pc:picChg chg="del">
          <ac:chgData name="De Silva L.S.R it18113914" userId="62612fb7-9c05-46b9-9c88-459635f12739" providerId="ADAL" clId="{0776AC9C-D81D-40CD-8AC4-AF2CBEED1DE7}" dt="2021-03-08T19:45:59.432" v="538" actId="478"/>
          <ac:picMkLst>
            <pc:docMk/>
            <pc:sldMk cId="631335216" sldId="298"/>
            <ac:picMk id="44" creationId="{A412F958-81A6-4E33-B325-937A4242CA3D}"/>
          </ac:picMkLst>
        </pc:picChg>
        <pc:picChg chg="del">
          <ac:chgData name="De Silva L.S.R it18113914" userId="62612fb7-9c05-46b9-9c88-459635f12739" providerId="ADAL" clId="{0776AC9C-D81D-40CD-8AC4-AF2CBEED1DE7}" dt="2021-03-08T19:45:51.932" v="537" actId="478"/>
          <ac:picMkLst>
            <pc:docMk/>
            <pc:sldMk cId="631335216" sldId="298"/>
            <ac:picMk id="45" creationId="{1D1A507F-3D78-4FE1-85DC-044541083910}"/>
          </ac:picMkLst>
        </pc:picChg>
        <pc:picChg chg="del">
          <ac:chgData name="De Silva L.S.R it18113914" userId="62612fb7-9c05-46b9-9c88-459635f12739" providerId="ADAL" clId="{0776AC9C-D81D-40CD-8AC4-AF2CBEED1DE7}" dt="2021-03-08T19:45:51.932" v="537" actId="478"/>
          <ac:picMkLst>
            <pc:docMk/>
            <pc:sldMk cId="631335216" sldId="298"/>
            <ac:picMk id="46" creationId="{B08E8FD6-EEC9-46D3-A35A-14790335AD70}"/>
          </ac:picMkLst>
        </pc:picChg>
        <pc:picChg chg="del">
          <ac:chgData name="De Silva L.S.R it18113914" userId="62612fb7-9c05-46b9-9c88-459635f12739" providerId="ADAL" clId="{0776AC9C-D81D-40CD-8AC4-AF2CBEED1DE7}" dt="2021-03-08T19:45:51.932" v="537" actId="478"/>
          <ac:picMkLst>
            <pc:docMk/>
            <pc:sldMk cId="631335216" sldId="298"/>
            <ac:picMk id="47" creationId="{DB239D95-117B-47AF-A078-15000A59F860}"/>
          </ac:picMkLst>
        </pc:picChg>
        <pc:picChg chg="del">
          <ac:chgData name="De Silva L.S.R it18113914" userId="62612fb7-9c05-46b9-9c88-459635f12739" providerId="ADAL" clId="{0776AC9C-D81D-40CD-8AC4-AF2CBEED1DE7}" dt="2021-03-08T19:45:51.932" v="537" actId="478"/>
          <ac:picMkLst>
            <pc:docMk/>
            <pc:sldMk cId="631335216" sldId="298"/>
            <ac:picMk id="48" creationId="{4227A0E8-E5A6-4501-A6DC-ED3E22BFE8CD}"/>
          </ac:picMkLst>
        </pc:picChg>
        <pc:picChg chg="del">
          <ac:chgData name="De Silva L.S.R it18113914" userId="62612fb7-9c05-46b9-9c88-459635f12739" providerId="ADAL" clId="{0776AC9C-D81D-40CD-8AC4-AF2CBEED1DE7}" dt="2021-03-08T19:45:51.932" v="537" actId="478"/>
          <ac:picMkLst>
            <pc:docMk/>
            <pc:sldMk cId="631335216" sldId="298"/>
            <ac:picMk id="49" creationId="{AD8841E9-4F19-4576-8605-034F6357474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50" creationId="{4F886CDC-0DE6-4D0D-A1E5-F1FDD823F8A8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51" creationId="{FC37AAED-2526-4E68-A48A-55DBDA28ED8E}"/>
          </ac:picMkLst>
        </pc:picChg>
        <pc:picChg chg="del">
          <ac:chgData name="De Silva L.S.R it18113914" userId="62612fb7-9c05-46b9-9c88-459635f12739" providerId="ADAL" clId="{0776AC9C-D81D-40CD-8AC4-AF2CBEED1DE7}" dt="2021-03-08T19:45:44.068" v="536" actId="478"/>
          <ac:picMkLst>
            <pc:docMk/>
            <pc:sldMk cId="631335216" sldId="298"/>
            <ac:picMk id="52" creationId="{2FA0F0D8-E68A-4288-9176-06B7232741CA}"/>
          </ac:picMkLst>
        </pc:picChg>
      </pc:sldChg>
      <pc:sldChg chg="addSp modSp mod">
        <pc:chgData name="De Silva L.S.R it18113914" userId="62612fb7-9c05-46b9-9c88-459635f12739" providerId="ADAL" clId="{0776AC9C-D81D-40CD-8AC4-AF2CBEED1DE7}" dt="2021-03-08T19:49:44.808" v="550" actId="1076"/>
        <pc:sldMkLst>
          <pc:docMk/>
          <pc:sldMk cId="3602032857" sldId="301"/>
        </pc:sldMkLst>
        <pc:spChg chg="mod">
          <ac:chgData name="De Silva L.S.R it18113914" userId="62612fb7-9c05-46b9-9c88-459635f12739" providerId="ADAL" clId="{0776AC9C-D81D-40CD-8AC4-AF2CBEED1DE7}" dt="2021-03-08T19:47:42.514" v="548" actId="20577"/>
          <ac:spMkLst>
            <pc:docMk/>
            <pc:sldMk cId="3602032857" sldId="301"/>
            <ac:spMk id="6" creationId="{F7E461F4-E6D8-4801-94AA-9B72FC99FFED}"/>
          </ac:spMkLst>
        </pc:spChg>
        <pc:spChg chg="mod">
          <ac:chgData name="De Silva L.S.R it18113914" userId="62612fb7-9c05-46b9-9c88-459635f12739" providerId="ADAL" clId="{0776AC9C-D81D-40CD-8AC4-AF2CBEED1DE7}" dt="2021-03-08T19:49:44.808" v="550" actId="1076"/>
          <ac:spMkLst>
            <pc:docMk/>
            <pc:sldMk cId="3602032857" sldId="301"/>
            <ac:spMk id="47" creationId="{88119D92-E59D-4BFB-BEA5-E8DDFDB616F9}"/>
          </ac:spMkLst>
        </pc:spChg>
        <pc:spChg chg="add mod">
          <ac:chgData name="De Silva L.S.R it18113914" userId="62612fb7-9c05-46b9-9c88-459635f12739" providerId="ADAL" clId="{0776AC9C-D81D-40CD-8AC4-AF2CBEED1DE7}" dt="2021-03-08T19:41:50.517" v="498"/>
          <ac:spMkLst>
            <pc:docMk/>
            <pc:sldMk cId="3602032857" sldId="301"/>
            <ac:spMk id="48" creationId="{73AB496C-6D8D-433D-AA48-456E5F83D7F2}"/>
          </ac:spMkLst>
        </pc:spChg>
      </pc:sldChg>
      <pc:sldChg chg="addSp delSp modSp mod">
        <pc:chgData name="De Silva L.S.R it18113914" userId="62612fb7-9c05-46b9-9c88-459635f12739" providerId="ADAL" clId="{0776AC9C-D81D-40CD-8AC4-AF2CBEED1DE7}" dt="2021-03-08T19:50:01.064" v="551" actId="108"/>
        <pc:sldMkLst>
          <pc:docMk/>
          <pc:sldMk cId="1744221090" sldId="302"/>
        </pc:sldMkLst>
        <pc:spChg chg="add del mod">
          <ac:chgData name="De Silva L.S.R it18113914" userId="62612fb7-9c05-46b9-9c88-459635f12739" providerId="ADAL" clId="{0776AC9C-D81D-40CD-8AC4-AF2CBEED1DE7}" dt="2021-03-08T19:50:01.064" v="551" actId="108"/>
          <ac:spMkLst>
            <pc:docMk/>
            <pc:sldMk cId="1744221090" sldId="302"/>
            <ac:spMk id="5" creationId="{22F6FBBB-4C77-4A4B-BE54-96D3B0DF3BB7}"/>
          </ac:spMkLst>
        </pc:spChg>
        <pc:spChg chg="add del mod">
          <ac:chgData name="De Silva L.S.R it18113914" userId="62612fb7-9c05-46b9-9c88-459635f12739" providerId="ADAL" clId="{0776AC9C-D81D-40CD-8AC4-AF2CBEED1DE7}" dt="2021-03-08T19:04:00.859" v="185" actId="478"/>
          <ac:spMkLst>
            <pc:docMk/>
            <pc:sldMk cId="1744221090" sldId="302"/>
            <ac:spMk id="8" creationId="{887362C8-57A8-4824-9C91-059E5F0C7FC8}"/>
          </ac:spMkLst>
        </pc:spChg>
        <pc:spChg chg="add mod">
          <ac:chgData name="De Silva L.S.R it18113914" userId="62612fb7-9c05-46b9-9c88-459635f12739" providerId="ADAL" clId="{0776AC9C-D81D-40CD-8AC4-AF2CBEED1DE7}" dt="2021-03-08T19:41:53.033" v="499"/>
          <ac:spMkLst>
            <pc:docMk/>
            <pc:sldMk cId="1744221090" sldId="302"/>
            <ac:spMk id="10" creationId="{EDC77A7F-8F48-4B16-B20E-6C07AE8D74C4}"/>
          </ac:spMkLst>
        </pc:spChg>
        <pc:picChg chg="add mod ord">
          <ac:chgData name="De Silva L.S.R it18113914" userId="62612fb7-9c05-46b9-9c88-459635f12739" providerId="ADAL" clId="{0776AC9C-D81D-40CD-8AC4-AF2CBEED1DE7}" dt="2021-03-06T09:07:34.403" v="82" actId="14100"/>
          <ac:picMkLst>
            <pc:docMk/>
            <pc:sldMk cId="1744221090" sldId="302"/>
            <ac:picMk id="2" creationId="{B2CB3FD8-BD44-4B5A-87B0-5ABD5467B98E}"/>
          </ac:picMkLst>
        </pc:picChg>
        <pc:picChg chg="add mod ord">
          <ac:chgData name="De Silva L.S.R it18113914" userId="62612fb7-9c05-46b9-9c88-459635f12739" providerId="ADAL" clId="{0776AC9C-D81D-40CD-8AC4-AF2CBEED1DE7}" dt="2021-03-06T09:07:26.652" v="80" actId="14100"/>
          <ac:picMkLst>
            <pc:docMk/>
            <pc:sldMk cId="1744221090" sldId="302"/>
            <ac:picMk id="3" creationId="{DC255B1A-17C8-48D1-9B01-3D6D42959A54}"/>
          </ac:picMkLst>
        </pc:picChg>
        <pc:picChg chg="add mod ord">
          <ac:chgData name="De Silva L.S.R it18113914" userId="62612fb7-9c05-46b9-9c88-459635f12739" providerId="ADAL" clId="{0776AC9C-D81D-40CD-8AC4-AF2CBEED1DE7}" dt="2021-03-06T09:08:57.127" v="88" actId="1076"/>
          <ac:picMkLst>
            <pc:docMk/>
            <pc:sldMk cId="1744221090" sldId="302"/>
            <ac:picMk id="4" creationId="{6FA50E5D-3860-421C-A61E-7D427C85B945}"/>
          </ac:picMkLst>
        </pc:picChg>
        <pc:picChg chg="add del mod">
          <ac:chgData name="De Silva L.S.R it18113914" userId="62612fb7-9c05-46b9-9c88-459635f12739" providerId="ADAL" clId="{0776AC9C-D81D-40CD-8AC4-AF2CBEED1DE7}" dt="2021-03-08T19:03:36.528" v="183"/>
          <ac:picMkLst>
            <pc:docMk/>
            <pc:sldMk cId="1744221090" sldId="302"/>
            <ac:picMk id="9" creationId="{1F2C9D88-FC19-4AEE-ADF9-D68923A5BFC6}"/>
          </ac:picMkLst>
        </pc:picChg>
      </pc:sldChg>
      <pc:sldChg chg="del">
        <pc:chgData name="De Silva L.S.R it18113914" userId="62612fb7-9c05-46b9-9c88-459635f12739" providerId="ADAL" clId="{0776AC9C-D81D-40CD-8AC4-AF2CBEED1DE7}" dt="2021-03-06T11:59:22.030" v="118" actId="2696"/>
        <pc:sldMkLst>
          <pc:docMk/>
          <pc:sldMk cId="2504239452" sldId="303"/>
        </pc:sldMkLst>
      </pc:sldChg>
      <pc:sldChg chg="addSp modSp mod">
        <pc:chgData name="De Silva L.S.R it18113914" userId="62612fb7-9c05-46b9-9c88-459635f12739" providerId="ADAL" clId="{0776AC9C-D81D-40CD-8AC4-AF2CBEED1DE7}" dt="2021-03-08T20:03:42.093" v="671" actId="108"/>
        <pc:sldMkLst>
          <pc:docMk/>
          <pc:sldMk cId="681680825" sldId="304"/>
        </pc:sldMkLst>
        <pc:spChg chg="add mod">
          <ac:chgData name="De Silva L.S.R it18113914" userId="62612fb7-9c05-46b9-9c88-459635f12739" providerId="ADAL" clId="{0776AC9C-D81D-40CD-8AC4-AF2CBEED1DE7}" dt="2021-03-08T19:42:05.189" v="505"/>
          <ac:spMkLst>
            <pc:docMk/>
            <pc:sldMk cId="681680825" sldId="304"/>
            <ac:spMk id="4" creationId="{7B34D3DC-FBBB-4E3F-941F-505D2C8A2DD7}"/>
          </ac:spMkLst>
        </pc:spChg>
        <pc:spChg chg="mod">
          <ac:chgData name="De Silva L.S.R it18113914" userId="62612fb7-9c05-46b9-9c88-459635f12739" providerId="ADAL" clId="{0776AC9C-D81D-40CD-8AC4-AF2CBEED1DE7}" dt="2021-03-08T20:03:42.093" v="671" actId="108"/>
          <ac:spMkLst>
            <pc:docMk/>
            <pc:sldMk cId="681680825" sldId="304"/>
            <ac:spMk id="5" creationId="{22F6FBBB-4C77-4A4B-BE54-96D3B0DF3BB7}"/>
          </ac:spMkLst>
        </pc:spChg>
        <pc:picChg chg="add mod">
          <ac:chgData name="De Silva L.S.R it18113914" userId="62612fb7-9c05-46b9-9c88-459635f12739" providerId="ADAL" clId="{0776AC9C-D81D-40CD-8AC4-AF2CBEED1DE7}" dt="2021-03-08T20:03:19.484" v="670" actId="1076"/>
          <ac:picMkLst>
            <pc:docMk/>
            <pc:sldMk cId="681680825" sldId="304"/>
            <ac:picMk id="2" creationId="{FFABF1A5-1DB1-4957-846B-5400FC7D6DDD}"/>
          </ac:picMkLst>
        </pc:picChg>
      </pc:sldChg>
      <pc:sldChg chg="addSp delSp modSp mod">
        <pc:chgData name="De Silva L.S.R it18113914" userId="62612fb7-9c05-46b9-9c88-459635f12739" providerId="ADAL" clId="{0776AC9C-D81D-40CD-8AC4-AF2CBEED1DE7}" dt="2021-03-08T19:56:47.486" v="641" actId="108"/>
        <pc:sldMkLst>
          <pc:docMk/>
          <pc:sldMk cId="3591493892" sldId="305"/>
        </pc:sldMkLst>
        <pc:spChg chg="mod">
          <ac:chgData name="De Silva L.S.R it18113914" userId="62612fb7-9c05-46b9-9c88-459635f12739" providerId="ADAL" clId="{0776AC9C-D81D-40CD-8AC4-AF2CBEED1DE7}" dt="2021-03-08T19:56:47.486" v="641" actId="108"/>
          <ac:spMkLst>
            <pc:docMk/>
            <pc:sldMk cId="3591493892" sldId="305"/>
            <ac:spMk id="5" creationId="{22F6FBBB-4C77-4A4B-BE54-96D3B0DF3BB7}"/>
          </ac:spMkLst>
        </pc:spChg>
        <pc:spChg chg="add mod">
          <ac:chgData name="De Silva L.S.R it18113914" userId="62612fb7-9c05-46b9-9c88-459635f12739" providerId="ADAL" clId="{0776AC9C-D81D-40CD-8AC4-AF2CBEED1DE7}" dt="2021-03-08T19:42:01.655" v="503"/>
          <ac:spMkLst>
            <pc:docMk/>
            <pc:sldMk cId="3591493892" sldId="305"/>
            <ac:spMk id="8" creationId="{4CDA3452-A206-4079-98FB-4E05F76A6843}"/>
          </ac:spMkLst>
        </pc:spChg>
        <pc:picChg chg="add del mod">
          <ac:chgData name="De Silva L.S.R it18113914" userId="62612fb7-9c05-46b9-9c88-459635f12739" providerId="ADAL" clId="{0776AC9C-D81D-40CD-8AC4-AF2CBEED1DE7}" dt="2021-03-08T18:57:51.248" v="160" actId="478"/>
          <ac:picMkLst>
            <pc:docMk/>
            <pc:sldMk cId="3591493892" sldId="305"/>
            <ac:picMk id="2" creationId="{E2C0E229-115C-48E8-B9C4-A6A485C6F297}"/>
          </ac:picMkLst>
        </pc:picChg>
        <pc:picChg chg="add mod">
          <ac:chgData name="De Silva L.S.R it18113914" userId="62612fb7-9c05-46b9-9c88-459635f12739" providerId="ADAL" clId="{0776AC9C-D81D-40CD-8AC4-AF2CBEED1DE7}" dt="2021-03-08T18:57:09.526" v="155" actId="1076"/>
          <ac:picMkLst>
            <pc:docMk/>
            <pc:sldMk cId="3591493892" sldId="305"/>
            <ac:picMk id="3" creationId="{77D34931-4393-4231-B85D-C99307D573E5}"/>
          </ac:picMkLst>
        </pc:picChg>
        <pc:picChg chg="add mod ord">
          <ac:chgData name="De Silva L.S.R it18113914" userId="62612fb7-9c05-46b9-9c88-459635f12739" providerId="ADAL" clId="{0776AC9C-D81D-40CD-8AC4-AF2CBEED1DE7}" dt="2021-03-08T18:58:48.569" v="165" actId="1076"/>
          <ac:picMkLst>
            <pc:docMk/>
            <pc:sldMk cId="3591493892" sldId="305"/>
            <ac:picMk id="4" creationId="{8A9404E2-C39F-4D63-ADD1-362498FD8195}"/>
          </ac:picMkLst>
        </pc:picChg>
        <pc:picChg chg="add mod">
          <ac:chgData name="De Silva L.S.R it18113914" userId="62612fb7-9c05-46b9-9c88-459635f12739" providerId="ADAL" clId="{0776AC9C-D81D-40CD-8AC4-AF2CBEED1DE7}" dt="2021-03-08T18:58:51.265" v="166" actId="14100"/>
          <ac:picMkLst>
            <pc:docMk/>
            <pc:sldMk cId="3591493892" sldId="305"/>
            <ac:picMk id="7" creationId="{2F0E5D3D-62D0-489A-AB7F-EB3660BC9555}"/>
          </ac:picMkLst>
        </pc:picChg>
      </pc:sldChg>
      <pc:sldChg chg="addSp modSp mod">
        <pc:chgData name="De Silva L.S.R it18113914" userId="62612fb7-9c05-46b9-9c88-459635f12739" providerId="ADAL" clId="{0776AC9C-D81D-40CD-8AC4-AF2CBEED1DE7}" dt="2021-03-09T04:31:27.623" v="1079"/>
        <pc:sldMkLst>
          <pc:docMk/>
          <pc:sldMk cId="3998895052" sldId="306"/>
        </pc:sldMkLst>
        <pc:spChg chg="mod">
          <ac:chgData name="De Silva L.S.R it18113914" userId="62612fb7-9c05-46b9-9c88-459635f12739" providerId="ADAL" clId="{0776AC9C-D81D-40CD-8AC4-AF2CBEED1DE7}" dt="2021-03-09T04:28:09.088" v="1056" actId="108"/>
          <ac:spMkLst>
            <pc:docMk/>
            <pc:sldMk cId="3998895052" sldId="306"/>
            <ac:spMk id="5" creationId="{22F6FBBB-4C77-4A4B-BE54-96D3B0DF3BB7}"/>
          </ac:spMkLst>
        </pc:spChg>
        <pc:spChg chg="add mod">
          <ac:chgData name="De Silva L.S.R it18113914" userId="62612fb7-9c05-46b9-9c88-459635f12739" providerId="ADAL" clId="{0776AC9C-D81D-40CD-8AC4-AF2CBEED1DE7}" dt="2021-03-09T04:31:27.623" v="1079"/>
          <ac:spMkLst>
            <pc:docMk/>
            <pc:sldMk cId="3998895052" sldId="306"/>
            <ac:spMk id="9" creationId="{782F4382-F54C-4E26-9822-7A89BB6F5C7A}"/>
          </ac:spMkLst>
        </pc:spChg>
        <pc:picChg chg="add mod ord">
          <ac:chgData name="De Silva L.S.R it18113914" userId="62612fb7-9c05-46b9-9c88-459635f12739" providerId="ADAL" clId="{0776AC9C-D81D-40CD-8AC4-AF2CBEED1DE7}" dt="2021-03-09T04:27:23.405" v="1043" actId="167"/>
          <ac:picMkLst>
            <pc:docMk/>
            <pc:sldMk cId="3998895052" sldId="306"/>
            <ac:picMk id="4" creationId="{62DB07D0-12EA-4DB7-AE4D-EA7DE2A4B009}"/>
          </ac:picMkLst>
        </pc:picChg>
        <pc:picChg chg="add mod ord">
          <ac:chgData name="De Silva L.S.R it18113914" userId="62612fb7-9c05-46b9-9c88-459635f12739" providerId="ADAL" clId="{0776AC9C-D81D-40CD-8AC4-AF2CBEED1DE7}" dt="2021-03-09T04:27:19.654" v="1042" actId="167"/>
          <ac:picMkLst>
            <pc:docMk/>
            <pc:sldMk cId="3998895052" sldId="306"/>
            <ac:picMk id="7" creationId="{1BAA0F99-76B9-4DC5-8209-7C836688433C}"/>
          </ac:picMkLst>
        </pc:picChg>
        <pc:picChg chg="add mod">
          <ac:chgData name="De Silva L.S.R it18113914" userId="62612fb7-9c05-46b9-9c88-459635f12739" providerId="ADAL" clId="{0776AC9C-D81D-40CD-8AC4-AF2CBEED1DE7}" dt="2021-03-09T04:27:06.773" v="1041"/>
          <ac:picMkLst>
            <pc:docMk/>
            <pc:sldMk cId="3998895052" sldId="306"/>
            <ac:picMk id="8" creationId="{B54302EC-4588-4DDF-A935-EDEE6273264D}"/>
          </ac:picMkLst>
        </pc:picChg>
      </pc:sldChg>
      <pc:sldChg chg="addSp modSp del">
        <pc:chgData name="De Silva L.S.R it18113914" userId="62612fb7-9c05-46b9-9c88-459635f12739" providerId="ADAL" clId="{0776AC9C-D81D-40CD-8AC4-AF2CBEED1DE7}" dt="2021-03-09T04:36:30.973" v="1116" actId="2696"/>
        <pc:sldMkLst>
          <pc:docMk/>
          <pc:sldMk cId="1883939526" sldId="307"/>
        </pc:sldMkLst>
        <pc:spChg chg="add mod">
          <ac:chgData name="De Silva L.S.R it18113914" userId="62612fb7-9c05-46b9-9c88-459635f12739" providerId="ADAL" clId="{0776AC9C-D81D-40CD-8AC4-AF2CBEED1DE7}" dt="2021-03-09T04:33:48.170" v="1095"/>
          <ac:spMkLst>
            <pc:docMk/>
            <pc:sldMk cId="1883939526" sldId="307"/>
            <ac:spMk id="4" creationId="{60842019-46D3-4D17-AD90-3D02D2CCAAD9}"/>
          </ac:spMkLst>
        </pc:spChg>
      </pc:sldChg>
      <pc:sldChg chg="addSp delSp modSp del mod">
        <pc:chgData name="De Silva L.S.R it18113914" userId="62612fb7-9c05-46b9-9c88-459635f12739" providerId="ADAL" clId="{0776AC9C-D81D-40CD-8AC4-AF2CBEED1DE7}" dt="2021-03-09T04:49:22.701" v="1167" actId="2696"/>
        <pc:sldMkLst>
          <pc:docMk/>
          <pc:sldMk cId="2371101028" sldId="308"/>
        </pc:sldMkLst>
        <pc:spChg chg="add mod">
          <ac:chgData name="De Silva L.S.R it18113914" userId="62612fb7-9c05-46b9-9c88-459635f12739" providerId="ADAL" clId="{0776AC9C-D81D-40CD-8AC4-AF2CBEED1DE7}" dt="2021-03-09T04:33:49.198" v="1096"/>
          <ac:spMkLst>
            <pc:docMk/>
            <pc:sldMk cId="2371101028" sldId="308"/>
            <ac:spMk id="4" creationId="{D39422E5-3EFF-450C-B40B-F18A51218B87}"/>
          </ac:spMkLst>
        </pc:spChg>
        <pc:spChg chg="mod">
          <ac:chgData name="De Silva L.S.R it18113914" userId="62612fb7-9c05-46b9-9c88-459635f12739" providerId="ADAL" clId="{0776AC9C-D81D-40CD-8AC4-AF2CBEED1DE7}" dt="2021-03-09T04:41:19.694" v="1158" actId="108"/>
          <ac:spMkLst>
            <pc:docMk/>
            <pc:sldMk cId="2371101028" sldId="308"/>
            <ac:spMk id="5" creationId="{22F6FBBB-4C77-4A4B-BE54-96D3B0DF3BB7}"/>
          </ac:spMkLst>
        </pc:spChg>
        <pc:picChg chg="add del mod ord">
          <ac:chgData name="De Silva L.S.R it18113914" userId="62612fb7-9c05-46b9-9c88-459635f12739" providerId="ADAL" clId="{0776AC9C-D81D-40CD-8AC4-AF2CBEED1DE7}" dt="2021-03-09T04:41:37.178" v="1162"/>
          <ac:picMkLst>
            <pc:docMk/>
            <pc:sldMk cId="2371101028" sldId="308"/>
            <ac:picMk id="7" creationId="{02B7B1E0-EA62-45AC-8CDC-4EF1401D03F1}"/>
          </ac:picMkLst>
        </pc:picChg>
        <pc:picChg chg="add del mod ord">
          <ac:chgData name="De Silva L.S.R it18113914" userId="62612fb7-9c05-46b9-9c88-459635f12739" providerId="ADAL" clId="{0776AC9C-D81D-40CD-8AC4-AF2CBEED1DE7}" dt="2021-03-09T04:41:37.178" v="1162"/>
          <ac:picMkLst>
            <pc:docMk/>
            <pc:sldMk cId="2371101028" sldId="308"/>
            <ac:picMk id="8" creationId="{01708696-B5C7-4CBC-B533-B0A64FF15EDA}"/>
          </ac:picMkLst>
        </pc:picChg>
        <pc:picChg chg="add del mod ord">
          <ac:chgData name="De Silva L.S.R it18113914" userId="62612fb7-9c05-46b9-9c88-459635f12739" providerId="ADAL" clId="{0776AC9C-D81D-40CD-8AC4-AF2CBEED1DE7}" dt="2021-03-09T04:41:37.178" v="1162"/>
          <ac:picMkLst>
            <pc:docMk/>
            <pc:sldMk cId="2371101028" sldId="308"/>
            <ac:picMk id="9" creationId="{7CB778FA-740B-4B71-89F3-8F6E10BF0C9F}"/>
          </ac:picMkLst>
        </pc:picChg>
      </pc:sldChg>
      <pc:sldChg chg="del">
        <pc:chgData name="De Silva L.S.R it18113914" userId="62612fb7-9c05-46b9-9c88-459635f12739" providerId="ADAL" clId="{0776AC9C-D81D-40CD-8AC4-AF2CBEED1DE7}" dt="2021-03-08T20:52:00.074" v="1025" actId="2696"/>
        <pc:sldMkLst>
          <pc:docMk/>
          <pc:sldMk cId="3169761933" sldId="310"/>
        </pc:sldMkLst>
      </pc:sldChg>
      <pc:sldChg chg="del">
        <pc:chgData name="De Silva L.S.R it18113914" userId="62612fb7-9c05-46b9-9c88-459635f12739" providerId="ADAL" clId="{0776AC9C-D81D-40CD-8AC4-AF2CBEED1DE7}" dt="2021-03-08T20:51:40.523" v="1021" actId="2696"/>
        <pc:sldMkLst>
          <pc:docMk/>
          <pc:sldMk cId="3205820932" sldId="321"/>
        </pc:sldMkLst>
      </pc:sldChg>
      <pc:sldChg chg="del">
        <pc:chgData name="De Silva L.S.R it18113914" userId="62612fb7-9c05-46b9-9c88-459635f12739" providerId="ADAL" clId="{0776AC9C-D81D-40CD-8AC4-AF2CBEED1DE7}" dt="2021-03-08T20:51:06.231" v="1017" actId="2696"/>
        <pc:sldMkLst>
          <pc:docMk/>
          <pc:sldMk cId="761940675" sldId="333"/>
        </pc:sldMkLst>
      </pc:sldChg>
      <pc:sldChg chg="del">
        <pc:chgData name="De Silva L.S.R it18113914" userId="62612fb7-9c05-46b9-9c88-459635f12739" providerId="ADAL" clId="{0776AC9C-D81D-40CD-8AC4-AF2CBEED1DE7}" dt="2021-03-08T19:00:21.106" v="167" actId="2696"/>
        <pc:sldMkLst>
          <pc:docMk/>
          <pc:sldMk cId="216552282" sldId="339"/>
        </pc:sldMkLst>
      </pc:sldChg>
      <pc:sldChg chg="addSp modSp mod">
        <pc:chgData name="De Silva L.S.R it18113914" userId="62612fb7-9c05-46b9-9c88-459635f12739" providerId="ADAL" clId="{0776AC9C-D81D-40CD-8AC4-AF2CBEED1DE7}" dt="2021-03-08T20:44:24.403" v="998" actId="1076"/>
        <pc:sldMkLst>
          <pc:docMk/>
          <pc:sldMk cId="245304073" sldId="342"/>
        </pc:sldMkLst>
        <pc:picChg chg="add mod">
          <ac:chgData name="De Silva L.S.R it18113914" userId="62612fb7-9c05-46b9-9c88-459635f12739" providerId="ADAL" clId="{0776AC9C-D81D-40CD-8AC4-AF2CBEED1DE7}" dt="2021-03-08T20:44:24.403" v="998" actId="1076"/>
          <ac:picMkLst>
            <pc:docMk/>
            <pc:sldMk cId="245304073" sldId="342"/>
            <ac:picMk id="2" creationId="{A9F80B7A-C217-4CB1-8750-25704669976F}"/>
          </ac:picMkLst>
        </pc:picChg>
      </pc:sldChg>
      <pc:sldChg chg="addSp modSp mod">
        <pc:chgData name="De Silva L.S.R it18113914" userId="62612fb7-9c05-46b9-9c88-459635f12739" providerId="ADAL" clId="{0776AC9C-D81D-40CD-8AC4-AF2CBEED1DE7}" dt="2021-03-08T20:44:39.043" v="1001" actId="1076"/>
        <pc:sldMkLst>
          <pc:docMk/>
          <pc:sldMk cId="1456008411" sldId="343"/>
        </pc:sldMkLst>
        <pc:picChg chg="add mod">
          <ac:chgData name="De Silva L.S.R it18113914" userId="62612fb7-9c05-46b9-9c88-459635f12739" providerId="ADAL" clId="{0776AC9C-D81D-40CD-8AC4-AF2CBEED1DE7}" dt="2021-03-08T20:44:39.043" v="1001" actId="1076"/>
          <ac:picMkLst>
            <pc:docMk/>
            <pc:sldMk cId="1456008411" sldId="343"/>
            <ac:picMk id="2" creationId="{C732E5D6-E1F3-491A-A6E8-B27E38C441E0}"/>
          </ac:picMkLst>
        </pc:picChg>
      </pc:sldChg>
      <pc:sldChg chg="addSp delSp modSp mod">
        <pc:chgData name="De Silva L.S.R it18113914" userId="62612fb7-9c05-46b9-9c88-459635f12739" providerId="ADAL" clId="{0776AC9C-D81D-40CD-8AC4-AF2CBEED1DE7}" dt="2021-03-08T19:56:30.635" v="640" actId="255"/>
        <pc:sldMkLst>
          <pc:docMk/>
          <pc:sldMk cId="740746795" sldId="345"/>
        </pc:sldMkLst>
        <pc:spChg chg="mod">
          <ac:chgData name="De Silva L.S.R it18113914" userId="62612fb7-9c05-46b9-9c88-459635f12739" providerId="ADAL" clId="{0776AC9C-D81D-40CD-8AC4-AF2CBEED1DE7}" dt="2021-03-08T19:56:30.635" v="640" actId="255"/>
          <ac:spMkLst>
            <pc:docMk/>
            <pc:sldMk cId="740746795" sldId="345"/>
            <ac:spMk id="2" creationId="{4465435F-6361-422B-9D7D-AB3010079AED}"/>
          </ac:spMkLst>
        </pc:spChg>
        <pc:spChg chg="mod">
          <ac:chgData name="De Silva L.S.R it18113914" userId="62612fb7-9c05-46b9-9c88-459635f12739" providerId="ADAL" clId="{0776AC9C-D81D-40CD-8AC4-AF2CBEED1DE7}" dt="2021-03-08T19:55:35.828" v="637" actId="20577"/>
          <ac:spMkLst>
            <pc:docMk/>
            <pc:sldMk cId="740746795" sldId="345"/>
            <ac:spMk id="3" creationId="{0B42E678-BB9E-40E6-A17A-839F7C76C7EE}"/>
          </ac:spMkLst>
        </pc:spChg>
        <pc:spChg chg="add mod">
          <ac:chgData name="De Silva L.S.R it18113914" userId="62612fb7-9c05-46b9-9c88-459635f12739" providerId="ADAL" clId="{0776AC9C-D81D-40CD-8AC4-AF2CBEED1DE7}" dt="2021-03-08T19:42:00.002" v="502"/>
          <ac:spMkLst>
            <pc:docMk/>
            <pc:sldMk cId="740746795" sldId="345"/>
            <ac:spMk id="6" creationId="{3462E2EE-4C39-425B-813D-AAD4B679CD67}"/>
          </ac:spMkLst>
        </pc:spChg>
        <pc:picChg chg="add del mod">
          <ac:chgData name="De Silva L.S.R it18113914" userId="62612fb7-9c05-46b9-9c88-459635f12739" providerId="ADAL" clId="{0776AC9C-D81D-40CD-8AC4-AF2CBEED1DE7}" dt="2021-03-08T18:54:20.609" v="139" actId="478"/>
          <ac:picMkLst>
            <pc:docMk/>
            <pc:sldMk cId="740746795" sldId="345"/>
            <ac:picMk id="4" creationId="{1E6C7B12-B2C1-4BFF-AE1F-6FFE2178806D}"/>
          </ac:picMkLst>
        </pc:picChg>
        <pc:picChg chg="add mod ord">
          <ac:chgData name="De Silva L.S.R it18113914" userId="62612fb7-9c05-46b9-9c88-459635f12739" providerId="ADAL" clId="{0776AC9C-D81D-40CD-8AC4-AF2CBEED1DE7}" dt="2021-03-08T18:54:45.541" v="147" actId="1076"/>
          <ac:picMkLst>
            <pc:docMk/>
            <pc:sldMk cId="740746795" sldId="345"/>
            <ac:picMk id="5" creationId="{307492CD-6BE9-422F-8D4D-1E36D78B5061}"/>
          </ac:picMkLst>
        </pc:picChg>
      </pc:sldChg>
      <pc:sldChg chg="del">
        <pc:chgData name="De Silva L.S.R it18113914" userId="62612fb7-9c05-46b9-9c88-459635f12739" providerId="ADAL" clId="{0776AC9C-D81D-40CD-8AC4-AF2CBEED1DE7}" dt="2021-03-08T20:51:51.185" v="1023" actId="2696"/>
        <pc:sldMkLst>
          <pc:docMk/>
          <pc:sldMk cId="2937500807" sldId="349"/>
        </pc:sldMkLst>
      </pc:sldChg>
      <pc:sldChg chg="addSp modSp mod">
        <pc:chgData name="De Silva L.S.R it18113914" userId="62612fb7-9c05-46b9-9c88-459635f12739" providerId="ADAL" clId="{0776AC9C-D81D-40CD-8AC4-AF2CBEED1DE7}" dt="2021-03-08T20:02:50.452" v="668" actId="1076"/>
        <pc:sldMkLst>
          <pc:docMk/>
          <pc:sldMk cId="1330427927" sldId="351"/>
        </pc:sldMkLst>
        <pc:spChg chg="add mod">
          <ac:chgData name="De Silva L.S.R it18113914" userId="62612fb7-9c05-46b9-9c88-459635f12739" providerId="ADAL" clId="{0776AC9C-D81D-40CD-8AC4-AF2CBEED1DE7}" dt="2021-03-08T19:42:03.256" v="504"/>
          <ac:spMkLst>
            <pc:docMk/>
            <pc:sldMk cId="1330427927" sldId="351"/>
            <ac:spMk id="4" creationId="{86B60BAB-D8D3-4469-8846-8A1355D5E1A6}"/>
          </ac:spMkLst>
        </pc:spChg>
        <pc:spChg chg="mod">
          <ac:chgData name="De Silva L.S.R it18113914" userId="62612fb7-9c05-46b9-9c88-459635f12739" providerId="ADAL" clId="{0776AC9C-D81D-40CD-8AC4-AF2CBEED1DE7}" dt="2021-03-08T19:57:32.269" v="653" actId="108"/>
          <ac:spMkLst>
            <pc:docMk/>
            <pc:sldMk cId="1330427927" sldId="351"/>
            <ac:spMk id="5" creationId="{22F6FBBB-4C77-4A4B-BE54-96D3B0DF3BB7}"/>
          </ac:spMkLst>
        </pc:spChg>
        <pc:spChg chg="mod">
          <ac:chgData name="De Silva L.S.R it18113914" userId="62612fb7-9c05-46b9-9c88-459635f12739" providerId="ADAL" clId="{0776AC9C-D81D-40CD-8AC4-AF2CBEED1DE7}" dt="2021-03-08T19:57:50.653" v="656" actId="5793"/>
          <ac:spMkLst>
            <pc:docMk/>
            <pc:sldMk cId="1330427927" sldId="351"/>
            <ac:spMk id="6" creationId="{F7E461F4-E6D8-4801-94AA-9B72FC99FFED}"/>
          </ac:spMkLst>
        </pc:spChg>
        <pc:picChg chg="add mod">
          <ac:chgData name="De Silva L.S.R it18113914" userId="62612fb7-9c05-46b9-9c88-459635f12739" providerId="ADAL" clId="{0776AC9C-D81D-40CD-8AC4-AF2CBEED1DE7}" dt="2021-03-08T20:02:04.601" v="661" actId="14100"/>
          <ac:picMkLst>
            <pc:docMk/>
            <pc:sldMk cId="1330427927" sldId="351"/>
            <ac:picMk id="2" creationId="{126B55ED-0CD1-4295-8EE7-977C4AE2C083}"/>
          </ac:picMkLst>
        </pc:picChg>
        <pc:picChg chg="add mod ord">
          <ac:chgData name="De Silva L.S.R it18113914" userId="62612fb7-9c05-46b9-9c88-459635f12739" providerId="ADAL" clId="{0776AC9C-D81D-40CD-8AC4-AF2CBEED1DE7}" dt="2021-03-08T20:02:31.608" v="666" actId="1076"/>
          <ac:picMkLst>
            <pc:docMk/>
            <pc:sldMk cId="1330427927" sldId="351"/>
            <ac:picMk id="3" creationId="{06D46327-36E6-45D4-A4D4-A82085060086}"/>
          </ac:picMkLst>
        </pc:picChg>
        <pc:picChg chg="add mod">
          <ac:chgData name="De Silva L.S.R it18113914" userId="62612fb7-9c05-46b9-9c88-459635f12739" providerId="ADAL" clId="{0776AC9C-D81D-40CD-8AC4-AF2CBEED1DE7}" dt="2021-03-08T20:02:50.452" v="668" actId="1076"/>
          <ac:picMkLst>
            <pc:docMk/>
            <pc:sldMk cId="1330427927" sldId="351"/>
            <ac:picMk id="7" creationId="{6B9BD9D9-47A6-4E19-BB68-FCE5672FCF53}"/>
          </ac:picMkLst>
        </pc:picChg>
      </pc:sldChg>
      <pc:sldChg chg="addSp modSp mod">
        <pc:chgData name="De Silva L.S.R it18113914" userId="62612fb7-9c05-46b9-9c88-459635f12739" providerId="ADAL" clId="{0776AC9C-D81D-40CD-8AC4-AF2CBEED1DE7}" dt="2021-03-09T04:31:29.540" v="1080"/>
        <pc:sldMkLst>
          <pc:docMk/>
          <pc:sldMk cId="888506932" sldId="359"/>
        </pc:sldMkLst>
        <pc:spChg chg="mod">
          <ac:chgData name="De Silva L.S.R it18113914" userId="62612fb7-9c05-46b9-9c88-459635f12739" providerId="ADAL" clId="{0776AC9C-D81D-40CD-8AC4-AF2CBEED1DE7}" dt="2021-03-09T04:28:15.897" v="1057" actId="108"/>
          <ac:spMkLst>
            <pc:docMk/>
            <pc:sldMk cId="888506932" sldId="359"/>
            <ac:spMk id="5" creationId="{22F6FBBB-4C77-4A4B-BE54-96D3B0DF3BB7}"/>
          </ac:spMkLst>
        </pc:spChg>
        <pc:spChg chg="add mod">
          <ac:chgData name="De Silva L.S.R it18113914" userId="62612fb7-9c05-46b9-9c88-459635f12739" providerId="ADAL" clId="{0776AC9C-D81D-40CD-8AC4-AF2CBEED1DE7}" dt="2021-03-09T04:31:29.540" v="1080"/>
          <ac:spMkLst>
            <pc:docMk/>
            <pc:sldMk cId="888506932" sldId="359"/>
            <ac:spMk id="9" creationId="{1A27A85A-F8D4-442A-95F0-51EB35EE50F0}"/>
          </ac:spMkLst>
        </pc:spChg>
        <pc:picChg chg="add mod ord">
          <ac:chgData name="De Silva L.S.R it18113914" userId="62612fb7-9c05-46b9-9c88-459635f12739" providerId="ADAL" clId="{0776AC9C-D81D-40CD-8AC4-AF2CBEED1DE7}" dt="2021-03-09T04:27:35.464" v="1045" actId="167"/>
          <ac:picMkLst>
            <pc:docMk/>
            <pc:sldMk cId="888506932" sldId="359"/>
            <ac:picMk id="4" creationId="{F54C1802-8F0D-47CD-AEFE-3DAA55F41C1E}"/>
          </ac:picMkLst>
        </pc:picChg>
        <pc:picChg chg="add mod ord">
          <ac:chgData name="De Silva L.S.R it18113914" userId="62612fb7-9c05-46b9-9c88-459635f12739" providerId="ADAL" clId="{0776AC9C-D81D-40CD-8AC4-AF2CBEED1DE7}" dt="2021-03-09T04:27:35.464" v="1045" actId="167"/>
          <ac:picMkLst>
            <pc:docMk/>
            <pc:sldMk cId="888506932" sldId="359"/>
            <ac:picMk id="7" creationId="{92BAA955-AB63-4F63-B155-C688DE64D60C}"/>
          </ac:picMkLst>
        </pc:picChg>
        <pc:picChg chg="add mod">
          <ac:chgData name="De Silva L.S.R it18113914" userId="62612fb7-9c05-46b9-9c88-459635f12739" providerId="ADAL" clId="{0776AC9C-D81D-40CD-8AC4-AF2CBEED1DE7}" dt="2021-03-09T04:27:26.390" v="1044"/>
          <ac:picMkLst>
            <pc:docMk/>
            <pc:sldMk cId="888506932" sldId="359"/>
            <ac:picMk id="8" creationId="{9786FFAF-5848-4CFA-AF21-26519DA1CD25}"/>
          </ac:picMkLst>
        </pc:picChg>
      </pc:sldChg>
      <pc:sldChg chg="addSp modSp mod">
        <pc:chgData name="De Silva L.S.R it18113914" userId="62612fb7-9c05-46b9-9c88-459635f12739" providerId="ADAL" clId="{0776AC9C-D81D-40CD-8AC4-AF2CBEED1DE7}" dt="2021-03-09T04:27:59.214" v="1055" actId="20577"/>
        <pc:sldMkLst>
          <pc:docMk/>
          <pc:sldMk cId="1774216711" sldId="360"/>
        </pc:sldMkLst>
        <pc:spChg chg="mod">
          <ac:chgData name="De Silva L.S.R it18113914" userId="62612fb7-9c05-46b9-9c88-459635f12739" providerId="ADAL" clId="{0776AC9C-D81D-40CD-8AC4-AF2CBEED1DE7}" dt="2021-03-09T04:27:59.214" v="1055" actId="20577"/>
          <ac:spMkLst>
            <pc:docMk/>
            <pc:sldMk cId="1774216711" sldId="360"/>
            <ac:spMk id="9" creationId="{7BCA1D67-CF31-4544-9404-931D18BD13A1}"/>
          </ac:spMkLst>
        </pc:spChg>
        <pc:spChg chg="add mod">
          <ac:chgData name="De Silva L.S.R it18113914" userId="62612fb7-9c05-46b9-9c88-459635f12739" providerId="ADAL" clId="{0776AC9C-D81D-40CD-8AC4-AF2CBEED1DE7}" dt="2021-03-08T19:41:41.231" v="496"/>
          <ac:spMkLst>
            <pc:docMk/>
            <pc:sldMk cId="1774216711" sldId="360"/>
            <ac:spMk id="10" creationId="{59D90B40-05A0-4347-8AC7-E04DA9F115DA}"/>
          </ac:spMkLst>
        </pc:spChg>
      </pc:sldChg>
      <pc:sldChg chg="del">
        <pc:chgData name="De Silva L.S.R it18113914" userId="62612fb7-9c05-46b9-9c88-459635f12739" providerId="ADAL" clId="{0776AC9C-D81D-40CD-8AC4-AF2CBEED1DE7}" dt="2021-03-08T18:55:37.853" v="150" actId="2696"/>
        <pc:sldMkLst>
          <pc:docMk/>
          <pc:sldMk cId="3749398846" sldId="361"/>
        </pc:sldMkLst>
      </pc:sldChg>
      <pc:sldChg chg="del">
        <pc:chgData name="De Silva L.S.R it18113914" userId="62612fb7-9c05-46b9-9c88-459635f12739" providerId="ADAL" clId="{0776AC9C-D81D-40CD-8AC4-AF2CBEED1DE7}" dt="2021-03-08T20:51:48.338" v="1022" actId="2696"/>
        <pc:sldMkLst>
          <pc:docMk/>
          <pc:sldMk cId="312812656" sldId="362"/>
        </pc:sldMkLst>
      </pc:sldChg>
      <pc:sldChg chg="addSp modSp mod">
        <pc:chgData name="De Silva L.S.R it18113914" userId="62612fb7-9c05-46b9-9c88-459635f12739" providerId="ADAL" clId="{0776AC9C-D81D-40CD-8AC4-AF2CBEED1DE7}" dt="2021-03-09T04:30:59.470" v="1076" actId="108"/>
        <pc:sldMkLst>
          <pc:docMk/>
          <pc:sldMk cId="6394910" sldId="368"/>
        </pc:sldMkLst>
        <pc:spChg chg="mod">
          <ac:chgData name="De Silva L.S.R it18113914" userId="62612fb7-9c05-46b9-9c88-459635f12739" providerId="ADAL" clId="{0776AC9C-D81D-40CD-8AC4-AF2CBEED1DE7}" dt="2021-03-09T04:30:59.470" v="1076" actId="108"/>
          <ac:spMkLst>
            <pc:docMk/>
            <pc:sldMk cId="6394910" sldId="368"/>
            <ac:spMk id="5" creationId="{22F6FBBB-4C77-4A4B-BE54-96D3B0DF3BB7}"/>
          </ac:spMkLst>
        </pc:spChg>
        <pc:spChg chg="add mod">
          <ac:chgData name="De Silva L.S.R it18113914" userId="62612fb7-9c05-46b9-9c88-459635f12739" providerId="ADAL" clId="{0776AC9C-D81D-40CD-8AC4-AF2CBEED1DE7}" dt="2021-03-09T04:30:24.897" v="1070"/>
          <ac:spMkLst>
            <pc:docMk/>
            <pc:sldMk cId="6394910" sldId="368"/>
            <ac:spMk id="9" creationId="{91D37ADC-F8A4-469F-AFAB-C6C84BDB900D}"/>
          </ac:spMkLst>
        </pc:spChg>
        <pc:picChg chg="add mod ord">
          <ac:chgData name="De Silva L.S.R it18113914" userId="62612fb7-9c05-46b9-9c88-459635f12739" providerId="ADAL" clId="{0776AC9C-D81D-40CD-8AC4-AF2CBEED1DE7}" dt="2021-03-09T04:29:01.511" v="1059" actId="167"/>
          <ac:picMkLst>
            <pc:docMk/>
            <pc:sldMk cId="6394910" sldId="368"/>
            <ac:picMk id="4" creationId="{8C94C3FF-7AC6-4275-A79C-E0FFE95A2D65}"/>
          </ac:picMkLst>
        </pc:picChg>
        <pc:picChg chg="add mod ord">
          <ac:chgData name="De Silva L.S.R it18113914" userId="62612fb7-9c05-46b9-9c88-459635f12739" providerId="ADAL" clId="{0776AC9C-D81D-40CD-8AC4-AF2CBEED1DE7}" dt="2021-03-09T04:29:01.511" v="1059" actId="167"/>
          <ac:picMkLst>
            <pc:docMk/>
            <pc:sldMk cId="6394910" sldId="368"/>
            <ac:picMk id="7" creationId="{FD6A6B30-935E-410E-980E-95B4882E39C1}"/>
          </ac:picMkLst>
        </pc:picChg>
        <pc:picChg chg="add mod">
          <ac:chgData name="De Silva L.S.R it18113914" userId="62612fb7-9c05-46b9-9c88-459635f12739" providerId="ADAL" clId="{0776AC9C-D81D-40CD-8AC4-AF2CBEED1DE7}" dt="2021-03-09T04:28:53.211" v="1058"/>
          <ac:picMkLst>
            <pc:docMk/>
            <pc:sldMk cId="6394910" sldId="368"/>
            <ac:picMk id="8" creationId="{93029A13-6A22-4396-8F7B-47B84EA6C5E3}"/>
          </ac:picMkLst>
        </pc:picChg>
      </pc:sldChg>
      <pc:sldChg chg="addSp modSp mod">
        <pc:chgData name="De Silva L.S.R it18113914" userId="62612fb7-9c05-46b9-9c88-459635f12739" providerId="ADAL" clId="{0776AC9C-D81D-40CD-8AC4-AF2CBEED1DE7}" dt="2021-03-09T04:31:04.965" v="1077" actId="108"/>
        <pc:sldMkLst>
          <pc:docMk/>
          <pc:sldMk cId="93041841" sldId="369"/>
        </pc:sldMkLst>
        <pc:spChg chg="mod">
          <ac:chgData name="De Silva L.S.R it18113914" userId="62612fb7-9c05-46b9-9c88-459635f12739" providerId="ADAL" clId="{0776AC9C-D81D-40CD-8AC4-AF2CBEED1DE7}" dt="2021-03-09T04:31:04.965" v="1077" actId="108"/>
          <ac:spMkLst>
            <pc:docMk/>
            <pc:sldMk cId="93041841" sldId="369"/>
            <ac:spMk id="5" creationId="{22F6FBBB-4C77-4A4B-BE54-96D3B0DF3BB7}"/>
          </ac:spMkLst>
        </pc:spChg>
        <pc:spChg chg="add mod">
          <ac:chgData name="De Silva L.S.R it18113914" userId="62612fb7-9c05-46b9-9c88-459635f12739" providerId="ADAL" clId="{0776AC9C-D81D-40CD-8AC4-AF2CBEED1DE7}" dt="2021-03-09T04:30:26.599" v="1071"/>
          <ac:spMkLst>
            <pc:docMk/>
            <pc:sldMk cId="93041841" sldId="369"/>
            <ac:spMk id="9" creationId="{0B308881-89F5-45B3-8213-0CB4B0C801BC}"/>
          </ac:spMkLst>
        </pc:spChg>
        <pc:picChg chg="add mod ord">
          <ac:chgData name="De Silva L.S.R it18113914" userId="62612fb7-9c05-46b9-9c88-459635f12739" providerId="ADAL" clId="{0776AC9C-D81D-40CD-8AC4-AF2CBEED1DE7}" dt="2021-03-09T04:29:10.415" v="1061" actId="167"/>
          <ac:picMkLst>
            <pc:docMk/>
            <pc:sldMk cId="93041841" sldId="369"/>
            <ac:picMk id="4" creationId="{77D272FE-00C5-4040-BF7D-8BE106691E4B}"/>
          </ac:picMkLst>
        </pc:picChg>
        <pc:picChg chg="add mod ord">
          <ac:chgData name="De Silva L.S.R it18113914" userId="62612fb7-9c05-46b9-9c88-459635f12739" providerId="ADAL" clId="{0776AC9C-D81D-40CD-8AC4-AF2CBEED1DE7}" dt="2021-03-09T04:29:10.415" v="1061" actId="167"/>
          <ac:picMkLst>
            <pc:docMk/>
            <pc:sldMk cId="93041841" sldId="369"/>
            <ac:picMk id="7" creationId="{3E13BE10-BE70-4A90-81BD-092223287CE7}"/>
          </ac:picMkLst>
        </pc:picChg>
        <pc:picChg chg="add mod">
          <ac:chgData name="De Silva L.S.R it18113914" userId="62612fb7-9c05-46b9-9c88-459635f12739" providerId="ADAL" clId="{0776AC9C-D81D-40CD-8AC4-AF2CBEED1DE7}" dt="2021-03-09T04:29:06.010" v="1060"/>
          <ac:picMkLst>
            <pc:docMk/>
            <pc:sldMk cId="93041841" sldId="369"/>
            <ac:picMk id="8" creationId="{D7AEAF21-C08B-4CC8-8174-E990FBC15A7F}"/>
          </ac:picMkLst>
        </pc:picChg>
      </pc:sldChg>
      <pc:sldChg chg="del">
        <pc:chgData name="De Silva L.S.R it18113914" userId="62612fb7-9c05-46b9-9c88-459635f12739" providerId="ADAL" clId="{0776AC9C-D81D-40CD-8AC4-AF2CBEED1DE7}" dt="2021-03-08T20:51:28.642" v="1018" actId="2696"/>
        <pc:sldMkLst>
          <pc:docMk/>
          <pc:sldMk cId="3317011" sldId="370"/>
        </pc:sldMkLst>
      </pc:sldChg>
      <pc:sldChg chg="del">
        <pc:chgData name="De Silva L.S.R it18113914" userId="62612fb7-9c05-46b9-9c88-459635f12739" providerId="ADAL" clId="{0776AC9C-D81D-40CD-8AC4-AF2CBEED1DE7}" dt="2021-03-08T20:51:31.534" v="1019" actId="2696"/>
        <pc:sldMkLst>
          <pc:docMk/>
          <pc:sldMk cId="946785232" sldId="371"/>
        </pc:sldMkLst>
      </pc:sldChg>
      <pc:sldChg chg="del">
        <pc:chgData name="De Silva L.S.R it18113914" userId="62612fb7-9c05-46b9-9c88-459635f12739" providerId="ADAL" clId="{0776AC9C-D81D-40CD-8AC4-AF2CBEED1DE7}" dt="2021-03-08T20:51:34.615" v="1020" actId="2696"/>
        <pc:sldMkLst>
          <pc:docMk/>
          <pc:sldMk cId="1489743599" sldId="372"/>
        </pc:sldMkLst>
      </pc:sldChg>
      <pc:sldChg chg="addSp modSp mod">
        <pc:chgData name="De Silva L.S.R it18113914" userId="62612fb7-9c05-46b9-9c88-459635f12739" providerId="ADAL" clId="{0776AC9C-D81D-40CD-8AC4-AF2CBEED1DE7}" dt="2021-03-09T04:23:49.269" v="1035" actId="122"/>
        <pc:sldMkLst>
          <pc:docMk/>
          <pc:sldMk cId="801158840" sldId="373"/>
        </pc:sldMkLst>
        <pc:spChg chg="mod">
          <ac:chgData name="De Silva L.S.R it18113914" userId="62612fb7-9c05-46b9-9c88-459635f12739" providerId="ADAL" clId="{0776AC9C-D81D-40CD-8AC4-AF2CBEED1DE7}" dt="2021-03-09T04:23:49.269" v="1035" actId="122"/>
          <ac:spMkLst>
            <pc:docMk/>
            <pc:sldMk cId="801158840" sldId="373"/>
            <ac:spMk id="2" creationId="{606F25A2-0ABA-476F-93A9-CAE8E1CC4A08}"/>
          </ac:spMkLst>
        </pc:spChg>
        <pc:spChg chg="add mod">
          <ac:chgData name="De Silva L.S.R it18113914" userId="62612fb7-9c05-46b9-9c88-459635f12739" providerId="ADAL" clId="{0776AC9C-D81D-40CD-8AC4-AF2CBEED1DE7}" dt="2021-03-09T04:23:16.895" v="1032"/>
          <ac:spMkLst>
            <pc:docMk/>
            <pc:sldMk cId="801158840" sldId="373"/>
            <ac:spMk id="6" creationId="{6F28A29E-A127-479C-9CAA-C570471648E9}"/>
          </ac:spMkLst>
        </pc:spChg>
        <pc:picChg chg="add mod ord">
          <ac:chgData name="De Silva L.S.R it18113914" userId="62612fb7-9c05-46b9-9c88-459635f12739" providerId="ADAL" clId="{0776AC9C-D81D-40CD-8AC4-AF2CBEED1DE7}" dt="2021-03-09T04:23:08.563" v="1031" actId="167"/>
          <ac:picMkLst>
            <pc:docMk/>
            <pc:sldMk cId="801158840" sldId="373"/>
            <ac:picMk id="4" creationId="{BF3BF08A-CA6F-405D-A5CD-6809B08A4F01}"/>
          </ac:picMkLst>
        </pc:picChg>
        <pc:picChg chg="add mod ord">
          <ac:chgData name="De Silva L.S.R it18113914" userId="62612fb7-9c05-46b9-9c88-459635f12739" providerId="ADAL" clId="{0776AC9C-D81D-40CD-8AC4-AF2CBEED1DE7}" dt="2021-03-09T04:23:08.563" v="1031" actId="167"/>
          <ac:picMkLst>
            <pc:docMk/>
            <pc:sldMk cId="801158840" sldId="373"/>
            <ac:picMk id="5" creationId="{22286141-3833-4206-9F35-200273BF1805}"/>
          </ac:picMkLst>
        </pc:picChg>
      </pc:sldChg>
      <pc:sldChg chg="addSp modSp mod">
        <pc:chgData name="De Silva L.S.R it18113914" userId="62612fb7-9c05-46b9-9c88-459635f12739" providerId="ADAL" clId="{0776AC9C-D81D-40CD-8AC4-AF2CBEED1DE7}" dt="2021-03-09T04:30:08.625" v="1069" actId="108"/>
        <pc:sldMkLst>
          <pc:docMk/>
          <pc:sldMk cId="3676737855" sldId="375"/>
        </pc:sldMkLst>
        <pc:spChg chg="mod">
          <ac:chgData name="De Silva L.S.R it18113914" userId="62612fb7-9c05-46b9-9c88-459635f12739" providerId="ADAL" clId="{0776AC9C-D81D-40CD-8AC4-AF2CBEED1DE7}" dt="2021-03-09T04:30:08.625" v="1069" actId="108"/>
          <ac:spMkLst>
            <pc:docMk/>
            <pc:sldMk cId="3676737855" sldId="375"/>
            <ac:spMk id="5" creationId="{22F6FBBB-4C77-4A4B-BE54-96D3B0DF3BB7}"/>
          </ac:spMkLst>
        </pc:spChg>
        <pc:spChg chg="add mod">
          <ac:chgData name="De Silva L.S.R it18113914" userId="62612fb7-9c05-46b9-9c88-459635f12739" providerId="ADAL" clId="{0776AC9C-D81D-40CD-8AC4-AF2CBEED1DE7}" dt="2021-03-09T04:29:46.335" v="1066"/>
          <ac:spMkLst>
            <pc:docMk/>
            <pc:sldMk cId="3676737855" sldId="375"/>
            <ac:spMk id="9" creationId="{5C23E1FD-DEA8-4C48-B29D-7638547361C8}"/>
          </ac:spMkLst>
        </pc:spChg>
        <pc:picChg chg="add mod ord">
          <ac:chgData name="De Silva L.S.R it18113914" userId="62612fb7-9c05-46b9-9c88-459635f12739" providerId="ADAL" clId="{0776AC9C-D81D-40CD-8AC4-AF2CBEED1DE7}" dt="2021-03-09T04:29:21.952" v="1063" actId="167"/>
          <ac:picMkLst>
            <pc:docMk/>
            <pc:sldMk cId="3676737855" sldId="375"/>
            <ac:picMk id="4" creationId="{F7A34F52-F085-4E01-A10F-F6BD5975BAF1}"/>
          </ac:picMkLst>
        </pc:picChg>
        <pc:picChg chg="add mod ord">
          <ac:chgData name="De Silva L.S.R it18113914" userId="62612fb7-9c05-46b9-9c88-459635f12739" providerId="ADAL" clId="{0776AC9C-D81D-40CD-8AC4-AF2CBEED1DE7}" dt="2021-03-09T04:29:21.952" v="1063" actId="167"/>
          <ac:picMkLst>
            <pc:docMk/>
            <pc:sldMk cId="3676737855" sldId="375"/>
            <ac:picMk id="7" creationId="{8D36CA08-8E6C-42B7-A5B9-08D1C4CB1879}"/>
          </ac:picMkLst>
        </pc:picChg>
        <pc:picChg chg="add mod">
          <ac:chgData name="De Silva L.S.R it18113914" userId="62612fb7-9c05-46b9-9c88-459635f12739" providerId="ADAL" clId="{0776AC9C-D81D-40CD-8AC4-AF2CBEED1DE7}" dt="2021-03-09T04:29:18.590" v="1062"/>
          <ac:picMkLst>
            <pc:docMk/>
            <pc:sldMk cId="3676737855" sldId="375"/>
            <ac:picMk id="8" creationId="{70FDBA12-A6AC-4051-931F-7AC9690B7763}"/>
          </ac:picMkLst>
        </pc:picChg>
      </pc:sldChg>
      <pc:sldChg chg="addSp modSp mod">
        <pc:chgData name="De Silva L.S.R it18113914" userId="62612fb7-9c05-46b9-9c88-459635f12739" providerId="ADAL" clId="{0776AC9C-D81D-40CD-8AC4-AF2CBEED1DE7}" dt="2021-03-09T04:30:01.057" v="1068" actId="108"/>
        <pc:sldMkLst>
          <pc:docMk/>
          <pc:sldMk cId="1643904466" sldId="376"/>
        </pc:sldMkLst>
        <pc:spChg chg="mod">
          <ac:chgData name="De Silva L.S.R it18113914" userId="62612fb7-9c05-46b9-9c88-459635f12739" providerId="ADAL" clId="{0776AC9C-D81D-40CD-8AC4-AF2CBEED1DE7}" dt="2021-03-09T04:30:01.057" v="1068" actId="108"/>
          <ac:spMkLst>
            <pc:docMk/>
            <pc:sldMk cId="1643904466" sldId="376"/>
            <ac:spMk id="5" creationId="{22F6FBBB-4C77-4A4B-BE54-96D3B0DF3BB7}"/>
          </ac:spMkLst>
        </pc:spChg>
        <pc:spChg chg="add mod">
          <ac:chgData name="De Silva L.S.R it18113914" userId="62612fb7-9c05-46b9-9c88-459635f12739" providerId="ADAL" clId="{0776AC9C-D81D-40CD-8AC4-AF2CBEED1DE7}" dt="2021-03-09T04:29:47.913" v="1067"/>
          <ac:spMkLst>
            <pc:docMk/>
            <pc:sldMk cId="1643904466" sldId="376"/>
            <ac:spMk id="9" creationId="{B1E7C9BC-F357-4124-93E7-44BB39472DA5}"/>
          </ac:spMkLst>
        </pc:spChg>
        <pc:picChg chg="add mod ord">
          <ac:chgData name="De Silva L.S.R it18113914" userId="62612fb7-9c05-46b9-9c88-459635f12739" providerId="ADAL" clId="{0776AC9C-D81D-40CD-8AC4-AF2CBEED1DE7}" dt="2021-03-09T04:29:31.228" v="1065" actId="167"/>
          <ac:picMkLst>
            <pc:docMk/>
            <pc:sldMk cId="1643904466" sldId="376"/>
            <ac:picMk id="4" creationId="{52552DB7-A5CF-4608-9110-B0E62064821B}"/>
          </ac:picMkLst>
        </pc:picChg>
        <pc:picChg chg="add mod ord">
          <ac:chgData name="De Silva L.S.R it18113914" userId="62612fb7-9c05-46b9-9c88-459635f12739" providerId="ADAL" clId="{0776AC9C-D81D-40CD-8AC4-AF2CBEED1DE7}" dt="2021-03-09T04:29:31.228" v="1065" actId="167"/>
          <ac:picMkLst>
            <pc:docMk/>
            <pc:sldMk cId="1643904466" sldId="376"/>
            <ac:picMk id="7" creationId="{1807DF87-5D5A-4222-A32B-0ED3464388F8}"/>
          </ac:picMkLst>
        </pc:picChg>
        <pc:picChg chg="add mod">
          <ac:chgData name="De Silva L.S.R it18113914" userId="62612fb7-9c05-46b9-9c88-459635f12739" providerId="ADAL" clId="{0776AC9C-D81D-40CD-8AC4-AF2CBEED1DE7}" dt="2021-03-09T04:29:27.038" v="1064"/>
          <ac:picMkLst>
            <pc:docMk/>
            <pc:sldMk cId="1643904466" sldId="376"/>
            <ac:picMk id="8" creationId="{4E2A0169-C904-4FF1-AB75-4B61EB478664}"/>
          </ac:picMkLst>
        </pc:picChg>
      </pc:sldChg>
      <pc:sldChg chg="addSp delSp modSp del mod">
        <pc:chgData name="De Silva L.S.R it18113914" userId="62612fb7-9c05-46b9-9c88-459635f12739" providerId="ADAL" clId="{0776AC9C-D81D-40CD-8AC4-AF2CBEED1DE7}" dt="2021-03-08T19:21:45.606" v="312" actId="2696"/>
        <pc:sldMkLst>
          <pc:docMk/>
          <pc:sldMk cId="3280790880" sldId="379"/>
        </pc:sldMkLst>
        <pc:spChg chg="mod">
          <ac:chgData name="De Silva L.S.R it18113914" userId="62612fb7-9c05-46b9-9c88-459635f12739" providerId="ADAL" clId="{0776AC9C-D81D-40CD-8AC4-AF2CBEED1DE7}" dt="2021-03-08T19:16:39.046" v="263" actId="1076"/>
          <ac:spMkLst>
            <pc:docMk/>
            <pc:sldMk cId="3280790880" sldId="379"/>
            <ac:spMk id="12" creationId="{64632178-9369-4A59-BA43-C6D668A1EC9E}"/>
          </ac:spMkLst>
        </pc:spChg>
        <pc:picChg chg="add mod">
          <ac:chgData name="De Silva L.S.R it18113914" userId="62612fb7-9c05-46b9-9c88-459635f12739" providerId="ADAL" clId="{0776AC9C-D81D-40CD-8AC4-AF2CBEED1DE7}" dt="2021-03-04T11:25:42.830" v="9" actId="1076"/>
          <ac:picMkLst>
            <pc:docMk/>
            <pc:sldMk cId="3280790880" sldId="379"/>
            <ac:picMk id="4" creationId="{E47F3E61-DF45-468F-B5C4-8D1B2F7B62E3}"/>
          </ac:picMkLst>
        </pc:picChg>
        <pc:picChg chg="mod ord">
          <ac:chgData name="De Silva L.S.R it18113914" userId="62612fb7-9c05-46b9-9c88-459635f12739" providerId="ADAL" clId="{0776AC9C-D81D-40CD-8AC4-AF2CBEED1DE7}" dt="2021-03-04T11:27:32.160" v="16" actId="14100"/>
          <ac:picMkLst>
            <pc:docMk/>
            <pc:sldMk cId="3280790880" sldId="379"/>
            <ac:picMk id="7" creationId="{4C19791B-76A9-47FC-8839-851D1200C3E1}"/>
          </ac:picMkLst>
        </pc:picChg>
        <pc:picChg chg="add mod">
          <ac:chgData name="De Silva L.S.R it18113914" userId="62612fb7-9c05-46b9-9c88-459635f12739" providerId="ADAL" clId="{0776AC9C-D81D-40CD-8AC4-AF2CBEED1DE7}" dt="2021-03-04T11:26:32.198" v="11" actId="1076"/>
          <ac:picMkLst>
            <pc:docMk/>
            <pc:sldMk cId="3280790880" sldId="379"/>
            <ac:picMk id="11" creationId="{C43B5724-F0C0-4DD4-8A25-345A32B42BA2}"/>
          </ac:picMkLst>
        </pc:picChg>
        <pc:picChg chg="add del">
          <ac:chgData name="De Silva L.S.R it18113914" userId="62612fb7-9c05-46b9-9c88-459635f12739" providerId="ADAL" clId="{0776AC9C-D81D-40CD-8AC4-AF2CBEED1DE7}" dt="2021-03-08T19:19:35.441" v="296" actId="21"/>
          <ac:picMkLst>
            <pc:docMk/>
            <pc:sldMk cId="3280790880" sldId="379"/>
            <ac:picMk id="3074" creationId="{AFB9A1DB-526C-4F69-B150-03107E8AF0B0}"/>
          </ac:picMkLst>
        </pc:picChg>
      </pc:sldChg>
      <pc:sldChg chg="modSp del mod ord">
        <pc:chgData name="De Silva L.S.R it18113914" userId="62612fb7-9c05-46b9-9c88-459635f12739" providerId="ADAL" clId="{0776AC9C-D81D-40CD-8AC4-AF2CBEED1DE7}" dt="2021-03-08T20:23:07.810" v="729" actId="2696"/>
        <pc:sldMkLst>
          <pc:docMk/>
          <pc:sldMk cId="1806540863" sldId="382"/>
        </pc:sldMkLst>
        <pc:spChg chg="mod">
          <ac:chgData name="De Silva L.S.R it18113914" userId="62612fb7-9c05-46b9-9c88-459635f12739" providerId="ADAL" clId="{0776AC9C-D81D-40CD-8AC4-AF2CBEED1DE7}" dt="2021-03-08T20:19:54.901" v="720" actId="20577"/>
          <ac:spMkLst>
            <pc:docMk/>
            <pc:sldMk cId="1806540863" sldId="382"/>
            <ac:spMk id="2" creationId="{F235C33F-A574-44D8-9FA5-6DE67E80164C}"/>
          </ac:spMkLst>
        </pc:spChg>
        <pc:spChg chg="mod">
          <ac:chgData name="De Silva L.S.R it18113914" userId="62612fb7-9c05-46b9-9c88-459635f12739" providerId="ADAL" clId="{0776AC9C-D81D-40CD-8AC4-AF2CBEED1DE7}" dt="2021-03-08T20:20:55.831" v="722" actId="207"/>
          <ac:spMkLst>
            <pc:docMk/>
            <pc:sldMk cId="1806540863" sldId="382"/>
            <ac:spMk id="3" creationId="{BCCE7827-D024-4959-9524-FC7485E38BDD}"/>
          </ac:spMkLst>
        </pc:spChg>
      </pc:sldChg>
      <pc:sldChg chg="addSp delSp modSp del mod">
        <pc:chgData name="De Silva L.S.R it18113914" userId="62612fb7-9c05-46b9-9c88-459635f12739" providerId="ADAL" clId="{0776AC9C-D81D-40CD-8AC4-AF2CBEED1DE7}" dt="2021-03-08T20:50:48.428" v="1016" actId="2696"/>
        <pc:sldMkLst>
          <pc:docMk/>
          <pc:sldMk cId="4275404158" sldId="383"/>
        </pc:sldMkLst>
        <pc:spChg chg="del">
          <ac:chgData name="De Silva L.S.R it18113914" userId="62612fb7-9c05-46b9-9c88-459635f12739" providerId="ADAL" clId="{0776AC9C-D81D-40CD-8AC4-AF2CBEED1DE7}" dt="2021-03-08T20:31:29.250" v="894" actId="478"/>
          <ac:spMkLst>
            <pc:docMk/>
            <pc:sldMk cId="4275404158" sldId="383"/>
            <ac:spMk id="2" creationId="{AB4211F8-10B2-4941-87DB-95664001897B}"/>
          </ac:spMkLst>
        </pc:spChg>
        <pc:spChg chg="add del mod">
          <ac:chgData name="De Silva L.S.R it18113914" userId="62612fb7-9c05-46b9-9c88-459635f12739" providerId="ADAL" clId="{0776AC9C-D81D-40CD-8AC4-AF2CBEED1DE7}" dt="2021-03-08T20:31:27.371" v="893" actId="478"/>
          <ac:spMkLst>
            <pc:docMk/>
            <pc:sldMk cId="4275404158" sldId="383"/>
            <ac:spMk id="4" creationId="{ECEA529B-7506-4B87-8D16-AE51CB03BE34}"/>
          </ac:spMkLst>
        </pc:spChg>
        <pc:spChg chg="mod">
          <ac:chgData name="De Silva L.S.R it18113914" userId="62612fb7-9c05-46b9-9c88-459635f12739" providerId="ADAL" clId="{0776AC9C-D81D-40CD-8AC4-AF2CBEED1DE7}" dt="2021-03-08T20:31:18.881" v="891" actId="108"/>
          <ac:spMkLst>
            <pc:docMk/>
            <pc:sldMk cId="4275404158" sldId="383"/>
            <ac:spMk id="5" creationId="{22F6FBBB-4C77-4A4B-BE54-96D3B0DF3BB7}"/>
          </ac:spMkLst>
        </pc:spChg>
        <pc:spChg chg="del mod">
          <ac:chgData name="De Silva L.S.R it18113914" userId="62612fb7-9c05-46b9-9c88-459635f12739" providerId="ADAL" clId="{0776AC9C-D81D-40CD-8AC4-AF2CBEED1DE7}" dt="2021-03-08T20:30:56.563" v="890" actId="478"/>
          <ac:spMkLst>
            <pc:docMk/>
            <pc:sldMk cId="4275404158" sldId="383"/>
            <ac:spMk id="6" creationId="{F7E461F4-E6D8-4801-94AA-9B72FC99FFED}"/>
          </ac:spMkLst>
        </pc:spChg>
        <pc:picChg chg="add mod">
          <ac:chgData name="De Silva L.S.R it18113914" userId="62612fb7-9c05-46b9-9c88-459635f12739" providerId="ADAL" clId="{0776AC9C-D81D-40CD-8AC4-AF2CBEED1DE7}" dt="2021-03-08T20:31:53.194" v="897" actId="14100"/>
          <ac:picMkLst>
            <pc:docMk/>
            <pc:sldMk cId="4275404158" sldId="383"/>
            <ac:picMk id="7" creationId="{4C0E01DE-95E5-4600-A3FB-45ECC447E862}"/>
          </ac:picMkLst>
        </pc:picChg>
        <pc:picChg chg="add mod">
          <ac:chgData name="De Silva L.S.R it18113914" userId="62612fb7-9c05-46b9-9c88-459635f12739" providerId="ADAL" clId="{0776AC9C-D81D-40CD-8AC4-AF2CBEED1DE7}" dt="2021-03-08T20:32:47.514" v="901" actId="1076"/>
          <ac:picMkLst>
            <pc:docMk/>
            <pc:sldMk cId="4275404158" sldId="383"/>
            <ac:picMk id="8" creationId="{88077D83-4BF3-4726-939A-6AF8B95F781E}"/>
          </ac:picMkLst>
        </pc:picChg>
      </pc:sldChg>
      <pc:sldChg chg="addSp delSp modSp mod">
        <pc:chgData name="De Silva L.S.R it18113914" userId="62612fb7-9c05-46b9-9c88-459635f12739" providerId="ADAL" clId="{0776AC9C-D81D-40CD-8AC4-AF2CBEED1DE7}" dt="2021-03-08T20:41:13.225" v="977" actId="1076"/>
        <pc:sldMkLst>
          <pc:docMk/>
          <pc:sldMk cId="28583670" sldId="384"/>
        </pc:sldMkLst>
        <pc:spChg chg="mod">
          <ac:chgData name="De Silva L.S.R it18113914" userId="62612fb7-9c05-46b9-9c88-459635f12739" providerId="ADAL" clId="{0776AC9C-D81D-40CD-8AC4-AF2CBEED1DE7}" dt="2021-03-08T20:38:40.901" v="950" actId="108"/>
          <ac:spMkLst>
            <pc:docMk/>
            <pc:sldMk cId="28583670" sldId="384"/>
            <ac:spMk id="5" creationId="{22F6FBBB-4C77-4A4B-BE54-96D3B0DF3BB7}"/>
          </ac:spMkLst>
        </pc:spChg>
        <pc:spChg chg="del mod">
          <ac:chgData name="De Silva L.S.R it18113914" userId="62612fb7-9c05-46b9-9c88-459635f12739" providerId="ADAL" clId="{0776AC9C-D81D-40CD-8AC4-AF2CBEED1DE7}" dt="2021-03-08T20:33:47.824" v="905"/>
          <ac:spMkLst>
            <pc:docMk/>
            <pc:sldMk cId="28583670" sldId="384"/>
            <ac:spMk id="6" creationId="{F7E461F4-E6D8-4801-94AA-9B72FC99FFED}"/>
          </ac:spMkLst>
        </pc:spChg>
        <pc:spChg chg="add del mod">
          <ac:chgData name="De Silva L.S.R it18113914" userId="62612fb7-9c05-46b9-9c88-459635f12739" providerId="ADAL" clId="{0776AC9C-D81D-40CD-8AC4-AF2CBEED1DE7}" dt="2021-03-08T20:33:57.028" v="907" actId="478"/>
          <ac:spMkLst>
            <pc:docMk/>
            <pc:sldMk cId="28583670" sldId="384"/>
            <ac:spMk id="7" creationId="{EF682845-B1C7-44AD-BC59-4C6A4CF77C9A}"/>
          </ac:spMkLst>
        </pc:spChg>
        <pc:spChg chg="add del mod">
          <ac:chgData name="De Silva L.S.R it18113914" userId="62612fb7-9c05-46b9-9c88-459635f12739" providerId="ADAL" clId="{0776AC9C-D81D-40CD-8AC4-AF2CBEED1DE7}" dt="2021-03-08T20:37:29.905" v="941" actId="478"/>
          <ac:spMkLst>
            <pc:docMk/>
            <pc:sldMk cId="28583670" sldId="384"/>
            <ac:spMk id="10" creationId="{A11A07DE-5E62-4B70-91FE-461007DB38A9}"/>
          </ac:spMkLst>
        </pc:spChg>
        <pc:spChg chg="add del mod">
          <ac:chgData name="De Silva L.S.R it18113914" userId="62612fb7-9c05-46b9-9c88-459635f12739" providerId="ADAL" clId="{0776AC9C-D81D-40CD-8AC4-AF2CBEED1DE7}" dt="2021-03-08T20:35:42.835" v="931" actId="22"/>
          <ac:spMkLst>
            <pc:docMk/>
            <pc:sldMk cId="28583670" sldId="384"/>
            <ac:spMk id="12" creationId="{9348402F-D71E-440C-BC8F-074811B8D58D}"/>
          </ac:spMkLst>
        </pc:spChg>
        <pc:spChg chg="add mod">
          <ac:chgData name="De Silva L.S.R it18113914" userId="62612fb7-9c05-46b9-9c88-459635f12739" providerId="ADAL" clId="{0776AC9C-D81D-40CD-8AC4-AF2CBEED1DE7}" dt="2021-03-08T20:41:13.225" v="977" actId="1076"/>
          <ac:spMkLst>
            <pc:docMk/>
            <pc:sldMk cId="28583670" sldId="384"/>
            <ac:spMk id="14" creationId="{39902B0D-2637-4500-A7B0-4CB9F9223643}"/>
          </ac:spMkLst>
        </pc:spChg>
        <pc:picChg chg="add mod">
          <ac:chgData name="De Silva L.S.R it18113914" userId="62612fb7-9c05-46b9-9c88-459635f12739" providerId="ADAL" clId="{0776AC9C-D81D-40CD-8AC4-AF2CBEED1DE7}" dt="2021-03-08T20:32:35.018" v="899" actId="1076"/>
          <ac:picMkLst>
            <pc:docMk/>
            <pc:sldMk cId="28583670" sldId="384"/>
            <ac:picMk id="2" creationId="{3DBCED6A-5B06-4B35-A449-27CB13962564}"/>
          </ac:picMkLst>
        </pc:picChg>
        <pc:picChg chg="add del mod">
          <ac:chgData name="De Silva L.S.R it18113914" userId="62612fb7-9c05-46b9-9c88-459635f12739" providerId="ADAL" clId="{0776AC9C-D81D-40CD-8AC4-AF2CBEED1DE7}" dt="2021-03-08T20:33:52.520" v="906" actId="478"/>
          <ac:picMkLst>
            <pc:docMk/>
            <pc:sldMk cId="28583670" sldId="384"/>
            <ac:picMk id="3" creationId="{016D4551-C467-4BE5-847A-E0F384E60956}"/>
          </ac:picMkLst>
        </pc:picChg>
        <pc:picChg chg="add del mod">
          <ac:chgData name="De Silva L.S.R it18113914" userId="62612fb7-9c05-46b9-9c88-459635f12739" providerId="ADAL" clId="{0776AC9C-D81D-40CD-8AC4-AF2CBEED1DE7}" dt="2021-03-08T20:34:31.612" v="921"/>
          <ac:picMkLst>
            <pc:docMk/>
            <pc:sldMk cId="28583670" sldId="384"/>
            <ac:picMk id="8" creationId="{4178160E-687F-49E2-B9DF-D1D52A2AED4D}"/>
          </ac:picMkLst>
        </pc:picChg>
      </pc:sldChg>
      <pc:sldChg chg="addSp modSp mod ord">
        <pc:chgData name="De Silva L.S.R it18113914" userId="62612fb7-9c05-46b9-9c88-459635f12739" providerId="ADAL" clId="{0776AC9C-D81D-40CD-8AC4-AF2CBEED1DE7}" dt="2021-03-09T04:24:29.407" v="1040"/>
        <pc:sldMkLst>
          <pc:docMk/>
          <pc:sldMk cId="307710707" sldId="385"/>
        </pc:sldMkLst>
        <pc:spChg chg="mod">
          <ac:chgData name="De Silva L.S.R it18113914" userId="62612fb7-9c05-46b9-9c88-459635f12739" providerId="ADAL" clId="{0776AC9C-D81D-40CD-8AC4-AF2CBEED1DE7}" dt="2021-03-09T04:23:57.424" v="1037" actId="122"/>
          <ac:spMkLst>
            <pc:docMk/>
            <pc:sldMk cId="307710707" sldId="385"/>
            <ac:spMk id="2" creationId="{606F25A2-0ABA-476F-93A9-CAE8E1CC4A08}"/>
          </ac:spMkLst>
        </pc:spChg>
        <pc:spChg chg="add mod">
          <ac:chgData name="De Silva L.S.R it18113914" userId="62612fb7-9c05-46b9-9c88-459635f12739" providerId="ADAL" clId="{0776AC9C-D81D-40CD-8AC4-AF2CBEED1DE7}" dt="2021-03-09T04:24:29.407" v="1040"/>
          <ac:spMkLst>
            <pc:docMk/>
            <pc:sldMk cId="307710707" sldId="385"/>
            <ac:spMk id="6" creationId="{FDEBC6B2-203A-4689-926F-9E82E19E8C73}"/>
          </ac:spMkLst>
        </pc:spChg>
        <pc:picChg chg="add mod ord">
          <ac:chgData name="De Silva L.S.R it18113914" userId="62612fb7-9c05-46b9-9c88-459635f12739" providerId="ADAL" clId="{0776AC9C-D81D-40CD-8AC4-AF2CBEED1DE7}" dt="2021-03-09T04:24:21.048" v="1039" actId="167"/>
          <ac:picMkLst>
            <pc:docMk/>
            <pc:sldMk cId="307710707" sldId="385"/>
            <ac:picMk id="4" creationId="{F276A80D-EA6E-4483-87D3-1B1525A10327}"/>
          </ac:picMkLst>
        </pc:picChg>
        <pc:picChg chg="add mod ord">
          <ac:chgData name="De Silva L.S.R it18113914" userId="62612fb7-9c05-46b9-9c88-459635f12739" providerId="ADAL" clId="{0776AC9C-D81D-40CD-8AC4-AF2CBEED1DE7}" dt="2021-03-09T04:24:21.048" v="1039" actId="167"/>
          <ac:picMkLst>
            <pc:docMk/>
            <pc:sldMk cId="307710707" sldId="385"/>
            <ac:picMk id="5" creationId="{08DDB834-4A53-432F-BC90-0CA0401DC054}"/>
          </ac:picMkLst>
        </pc:picChg>
      </pc:sldChg>
      <pc:sldChg chg="addSp delSp modSp add del mod">
        <pc:chgData name="De Silva L.S.R it18113914" userId="62612fb7-9c05-46b9-9c88-459635f12739" providerId="ADAL" clId="{0776AC9C-D81D-40CD-8AC4-AF2CBEED1DE7}" dt="2021-03-08T20:10:38.641" v="685" actId="478"/>
        <pc:sldMkLst>
          <pc:docMk/>
          <pc:sldMk cId="237490485" sldId="386"/>
        </pc:sldMkLst>
        <pc:spChg chg="del mod">
          <ac:chgData name="De Silva L.S.R it18113914" userId="62612fb7-9c05-46b9-9c88-459635f12739" providerId="ADAL" clId="{0776AC9C-D81D-40CD-8AC4-AF2CBEED1DE7}" dt="2021-03-08T19:07:28.289" v="206" actId="478"/>
          <ac:spMkLst>
            <pc:docMk/>
            <pc:sldMk cId="237490485" sldId="386"/>
            <ac:spMk id="6" creationId="{BFFD1E22-CBA5-4979-90FC-F3B5EFFE4279}"/>
          </ac:spMkLst>
        </pc:spChg>
        <pc:spChg chg="mod">
          <ac:chgData name="De Silva L.S.R it18113914" userId="62612fb7-9c05-46b9-9c88-459635f12739" providerId="ADAL" clId="{0776AC9C-D81D-40CD-8AC4-AF2CBEED1DE7}" dt="2021-03-08T19:07:47.136" v="209" actId="1076"/>
          <ac:spMkLst>
            <pc:docMk/>
            <pc:sldMk cId="237490485" sldId="386"/>
            <ac:spMk id="7" creationId="{655D1210-BA00-40F2-B8E5-41E8F21B4940}"/>
          </ac:spMkLst>
        </pc:spChg>
        <pc:picChg chg="add del mod">
          <ac:chgData name="De Silva L.S.R it18113914" userId="62612fb7-9c05-46b9-9c88-459635f12739" providerId="ADAL" clId="{0776AC9C-D81D-40CD-8AC4-AF2CBEED1DE7}" dt="2021-03-08T19:12:13.453" v="233" actId="478"/>
          <ac:picMkLst>
            <pc:docMk/>
            <pc:sldMk cId="237490485" sldId="386"/>
            <ac:picMk id="2" creationId="{32405BE0-A6C9-4804-89B4-835E616CD40D}"/>
          </ac:picMkLst>
        </pc:picChg>
        <pc:picChg chg="add del mod">
          <ac:chgData name="De Silva L.S.R it18113914" userId="62612fb7-9c05-46b9-9c88-459635f12739" providerId="ADAL" clId="{0776AC9C-D81D-40CD-8AC4-AF2CBEED1DE7}" dt="2021-03-08T19:10:01.519" v="214" actId="478"/>
          <ac:picMkLst>
            <pc:docMk/>
            <pc:sldMk cId="237490485" sldId="386"/>
            <ac:picMk id="3" creationId="{83CF1C0F-FED3-4C83-ABF7-498BCF69D6A4}"/>
          </ac:picMkLst>
        </pc:picChg>
        <pc:picChg chg="del">
          <ac:chgData name="De Silva L.S.R it18113914" userId="62612fb7-9c05-46b9-9c88-459635f12739" providerId="ADAL" clId="{0776AC9C-D81D-40CD-8AC4-AF2CBEED1DE7}" dt="2021-03-08T19:06:05.582" v="194" actId="478"/>
          <ac:picMkLst>
            <pc:docMk/>
            <pc:sldMk cId="237490485" sldId="386"/>
            <ac:picMk id="4" creationId="{EB8B207A-4B52-49E2-9602-D075157FEE6D}"/>
          </ac:picMkLst>
        </pc:picChg>
        <pc:picChg chg="add del mod ord">
          <ac:chgData name="De Silva L.S.R it18113914" userId="62612fb7-9c05-46b9-9c88-459635f12739" providerId="ADAL" clId="{0776AC9C-D81D-40CD-8AC4-AF2CBEED1DE7}" dt="2021-03-08T19:11:09.672" v="221" actId="478"/>
          <ac:picMkLst>
            <pc:docMk/>
            <pc:sldMk cId="237490485" sldId="386"/>
            <ac:picMk id="8" creationId="{57478FDF-89F2-4FA7-8C31-AACCF7DC6DBA}"/>
          </ac:picMkLst>
        </pc:picChg>
        <pc:picChg chg="add del mod ord">
          <ac:chgData name="De Silva L.S.R it18113914" userId="62612fb7-9c05-46b9-9c88-459635f12739" providerId="ADAL" clId="{0776AC9C-D81D-40CD-8AC4-AF2CBEED1DE7}" dt="2021-03-08T19:12:15.313" v="234" actId="478"/>
          <ac:picMkLst>
            <pc:docMk/>
            <pc:sldMk cId="237490485" sldId="386"/>
            <ac:picMk id="9" creationId="{1036EEB3-63F9-41C5-972A-B4E4179234A5}"/>
          </ac:picMkLst>
        </pc:picChg>
        <pc:picChg chg="add del mod ord">
          <ac:chgData name="De Silva L.S.R it18113914" userId="62612fb7-9c05-46b9-9c88-459635f12739" providerId="ADAL" clId="{0776AC9C-D81D-40CD-8AC4-AF2CBEED1DE7}" dt="2021-03-08T19:12:11.249" v="231" actId="478"/>
          <ac:picMkLst>
            <pc:docMk/>
            <pc:sldMk cId="237490485" sldId="386"/>
            <ac:picMk id="10" creationId="{B5390F11-61A0-47AC-A446-5EFCA30414B4}"/>
          </ac:picMkLst>
        </pc:picChg>
        <pc:picChg chg="add del mod">
          <ac:chgData name="De Silva L.S.R it18113914" userId="62612fb7-9c05-46b9-9c88-459635f12739" providerId="ADAL" clId="{0776AC9C-D81D-40CD-8AC4-AF2CBEED1DE7}" dt="2021-03-08T20:09:16.234" v="680" actId="478"/>
          <ac:picMkLst>
            <pc:docMk/>
            <pc:sldMk cId="237490485" sldId="386"/>
            <ac:picMk id="11" creationId="{DDAE53F4-B338-475F-864E-7AE649259CDC}"/>
          </ac:picMkLst>
        </pc:picChg>
        <pc:picChg chg="add del mod">
          <ac:chgData name="De Silva L.S.R it18113914" userId="62612fb7-9c05-46b9-9c88-459635f12739" providerId="ADAL" clId="{0776AC9C-D81D-40CD-8AC4-AF2CBEED1DE7}" dt="2021-03-08T20:10:38.641" v="685" actId="478"/>
          <ac:picMkLst>
            <pc:docMk/>
            <pc:sldMk cId="237490485" sldId="386"/>
            <ac:picMk id="12" creationId="{27F5CAE7-6BA0-40D0-9F48-1949D929EECB}"/>
          </ac:picMkLst>
        </pc:picChg>
      </pc:sldChg>
      <pc:sldChg chg="modSp mod">
        <pc:chgData name="De Silva L.S.R it18113914" userId="62612fb7-9c05-46b9-9c88-459635f12739" providerId="ADAL" clId="{0776AC9C-D81D-40CD-8AC4-AF2CBEED1DE7}" dt="2021-03-08T19:34:48.214" v="432" actId="20577"/>
        <pc:sldMkLst>
          <pc:docMk/>
          <pc:sldMk cId="3613969826" sldId="387"/>
        </pc:sldMkLst>
        <pc:spChg chg="mod">
          <ac:chgData name="De Silva L.S.R it18113914" userId="62612fb7-9c05-46b9-9c88-459635f12739" providerId="ADAL" clId="{0776AC9C-D81D-40CD-8AC4-AF2CBEED1DE7}" dt="2021-03-08T19:34:48.214" v="432" actId="20577"/>
          <ac:spMkLst>
            <pc:docMk/>
            <pc:sldMk cId="3613969826" sldId="387"/>
            <ac:spMk id="6" creationId="{BFFD1E22-CBA5-4979-90FC-F3B5EFFE4279}"/>
          </ac:spMkLst>
        </pc:spChg>
      </pc:sldChg>
      <pc:sldChg chg="addSp delSp modSp mod">
        <pc:chgData name="De Silva L.S.R it18113914" userId="62612fb7-9c05-46b9-9c88-459635f12739" providerId="ADAL" clId="{0776AC9C-D81D-40CD-8AC4-AF2CBEED1DE7}" dt="2021-03-08T19:30:50.684" v="408" actId="2710"/>
        <pc:sldMkLst>
          <pc:docMk/>
          <pc:sldMk cId="3325775860" sldId="388"/>
        </pc:sldMkLst>
        <pc:spChg chg="add del mod">
          <ac:chgData name="De Silva L.S.R it18113914" userId="62612fb7-9c05-46b9-9c88-459635f12739" providerId="ADAL" clId="{0776AC9C-D81D-40CD-8AC4-AF2CBEED1DE7}" dt="2021-03-08T19:30:50.684" v="408" actId="2710"/>
          <ac:spMkLst>
            <pc:docMk/>
            <pc:sldMk cId="3325775860" sldId="388"/>
            <ac:spMk id="3" creationId="{6B616913-88D6-45F7-BFC7-8135E014720C}"/>
          </ac:spMkLst>
        </pc:spChg>
        <pc:spChg chg="add del mod">
          <ac:chgData name="De Silva L.S.R it18113914" userId="62612fb7-9c05-46b9-9c88-459635f12739" providerId="ADAL" clId="{0776AC9C-D81D-40CD-8AC4-AF2CBEED1DE7}" dt="2021-03-08T19:26:29.713" v="352" actId="478"/>
          <ac:spMkLst>
            <pc:docMk/>
            <pc:sldMk cId="3325775860" sldId="388"/>
            <ac:spMk id="5" creationId="{D00F6739-D8C9-4273-B28D-70AC6F58B198}"/>
          </ac:spMkLst>
        </pc:spChg>
        <pc:picChg chg="mod ord">
          <ac:chgData name="De Silva L.S.R it18113914" userId="62612fb7-9c05-46b9-9c88-459635f12739" providerId="ADAL" clId="{0776AC9C-D81D-40CD-8AC4-AF2CBEED1DE7}" dt="2021-03-08T19:27:25.536" v="360" actId="167"/>
          <ac:picMkLst>
            <pc:docMk/>
            <pc:sldMk cId="3325775860" sldId="388"/>
            <ac:picMk id="6" creationId="{E15241DA-D475-4833-B53D-55088D8BF406}"/>
          </ac:picMkLst>
        </pc:picChg>
        <pc:picChg chg="add del">
          <ac:chgData name="De Silva L.S.R it18113914" userId="62612fb7-9c05-46b9-9c88-459635f12739" providerId="ADAL" clId="{0776AC9C-D81D-40CD-8AC4-AF2CBEED1DE7}" dt="2021-03-08T19:28:13.631" v="377" actId="22"/>
          <ac:picMkLst>
            <pc:docMk/>
            <pc:sldMk cId="3325775860" sldId="388"/>
            <ac:picMk id="9" creationId="{DE91C4AA-2159-4CD0-AFC1-A25D23A5D540}"/>
          </ac:picMkLst>
        </pc:picChg>
      </pc:sldChg>
      <pc:sldChg chg="add">
        <pc:chgData name="De Silva L.S.R it18113914" userId="62612fb7-9c05-46b9-9c88-459635f12739" providerId="ADAL" clId="{0776AC9C-D81D-40CD-8AC4-AF2CBEED1DE7}" dt="2021-03-08T19:05:50.051" v="193" actId="2890"/>
        <pc:sldMkLst>
          <pc:docMk/>
          <pc:sldMk cId="168305474" sldId="390"/>
        </pc:sldMkLst>
      </pc:sldChg>
      <pc:sldChg chg="add del">
        <pc:chgData name="De Silva L.S.R it18113914" userId="62612fb7-9c05-46b9-9c88-459635f12739" providerId="ADAL" clId="{0776AC9C-D81D-40CD-8AC4-AF2CBEED1DE7}" dt="2021-03-08T19:05:36.976" v="190" actId="2696"/>
        <pc:sldMkLst>
          <pc:docMk/>
          <pc:sldMk cId="839723146" sldId="390"/>
        </pc:sldMkLst>
      </pc:sldChg>
      <pc:sldChg chg="del">
        <pc:chgData name="De Silva L.S.R it18113914" userId="62612fb7-9c05-46b9-9c88-459635f12739" providerId="ADAL" clId="{0776AC9C-D81D-40CD-8AC4-AF2CBEED1DE7}" dt="2021-03-04T11:28:29.983" v="20" actId="2696"/>
        <pc:sldMkLst>
          <pc:docMk/>
          <pc:sldMk cId="1257604354" sldId="390"/>
        </pc:sldMkLst>
      </pc:sldChg>
      <pc:sldChg chg="addSp modSp del mod">
        <pc:chgData name="De Silva L.S.R it18113914" userId="62612fb7-9c05-46b9-9c88-459635f12739" providerId="ADAL" clId="{0776AC9C-D81D-40CD-8AC4-AF2CBEED1DE7}" dt="2021-03-08T19:04:08.293" v="186" actId="2696"/>
        <pc:sldMkLst>
          <pc:docMk/>
          <pc:sldMk cId="3148119566" sldId="390"/>
        </pc:sldMkLst>
        <pc:picChg chg="add mod ord">
          <ac:chgData name="De Silva L.S.R it18113914" userId="62612fb7-9c05-46b9-9c88-459635f12739" providerId="ADAL" clId="{0776AC9C-D81D-40CD-8AC4-AF2CBEED1DE7}" dt="2021-03-06T09:03:51.580" v="61" actId="1076"/>
          <ac:picMkLst>
            <pc:docMk/>
            <pc:sldMk cId="3148119566" sldId="390"/>
            <ac:picMk id="2" creationId="{9CBEDADF-245C-4970-94C6-8ECED9BBB1F6}"/>
          </ac:picMkLst>
        </pc:picChg>
        <pc:picChg chg="add mod">
          <ac:chgData name="De Silva L.S.R it18113914" userId="62612fb7-9c05-46b9-9c88-459635f12739" providerId="ADAL" clId="{0776AC9C-D81D-40CD-8AC4-AF2CBEED1DE7}" dt="2021-03-06T09:01:48.745" v="43" actId="1076"/>
          <ac:picMkLst>
            <pc:docMk/>
            <pc:sldMk cId="3148119566" sldId="390"/>
            <ac:picMk id="3" creationId="{CFEF9B28-B618-4045-9887-3D88F0C28A5B}"/>
          </ac:picMkLst>
        </pc:picChg>
        <pc:picChg chg="add mod ord">
          <ac:chgData name="De Silva L.S.R it18113914" userId="62612fb7-9c05-46b9-9c88-459635f12739" providerId="ADAL" clId="{0776AC9C-D81D-40CD-8AC4-AF2CBEED1DE7}" dt="2021-03-06T09:03:47.702" v="60" actId="1076"/>
          <ac:picMkLst>
            <pc:docMk/>
            <pc:sldMk cId="3148119566" sldId="390"/>
            <ac:picMk id="4" creationId="{678A25A9-B357-4BD1-95A6-682DF8F414E9}"/>
          </ac:picMkLst>
        </pc:picChg>
      </pc:sldChg>
      <pc:sldChg chg="addSp delSp modSp add del mod">
        <pc:chgData name="De Silva L.S.R it18113914" userId="62612fb7-9c05-46b9-9c88-459635f12739" providerId="ADAL" clId="{0776AC9C-D81D-40CD-8AC4-AF2CBEED1DE7}" dt="2021-03-08T19:23:29.954" v="334" actId="2696"/>
        <pc:sldMkLst>
          <pc:docMk/>
          <pc:sldMk cId="1091209138" sldId="391"/>
        </pc:sldMkLst>
        <pc:spChg chg="del">
          <ac:chgData name="De Silva L.S.R it18113914" userId="62612fb7-9c05-46b9-9c88-459635f12739" providerId="ADAL" clId="{0776AC9C-D81D-40CD-8AC4-AF2CBEED1DE7}" dt="2021-03-08T19:15:20.676" v="253" actId="478"/>
          <ac:spMkLst>
            <pc:docMk/>
            <pc:sldMk cId="1091209138" sldId="391"/>
            <ac:spMk id="3" creationId="{0B42E678-BB9E-40E6-A17A-839F7C76C7EE}"/>
          </ac:spMkLst>
        </pc:spChg>
        <pc:spChg chg="add del mod">
          <ac:chgData name="De Silva L.S.R it18113914" userId="62612fb7-9c05-46b9-9c88-459635f12739" providerId="ADAL" clId="{0776AC9C-D81D-40CD-8AC4-AF2CBEED1DE7}" dt="2021-03-08T19:15:28.792" v="254" actId="478"/>
          <ac:spMkLst>
            <pc:docMk/>
            <pc:sldMk cId="1091209138" sldId="391"/>
            <ac:spMk id="4" creationId="{3A9CAAE8-C5B1-4BE3-86C7-3FDF1FD6FF0C}"/>
          </ac:spMkLst>
        </pc:spChg>
        <pc:spChg chg="mod">
          <ac:chgData name="De Silva L.S.R it18113914" userId="62612fb7-9c05-46b9-9c88-459635f12739" providerId="ADAL" clId="{0776AC9C-D81D-40CD-8AC4-AF2CBEED1DE7}" dt="2021-03-08T19:14:18.156" v="252" actId="14100"/>
          <ac:spMkLst>
            <pc:docMk/>
            <pc:sldMk cId="1091209138" sldId="391"/>
            <ac:spMk id="12" creationId="{64632178-9369-4A59-BA43-C6D668A1EC9E}"/>
          </ac:spMkLst>
        </pc:spChg>
        <pc:picChg chg="add">
          <ac:chgData name="De Silva L.S.R it18113914" userId="62612fb7-9c05-46b9-9c88-459635f12739" providerId="ADAL" clId="{0776AC9C-D81D-40CD-8AC4-AF2CBEED1DE7}" dt="2021-03-08T19:15:44.391" v="261"/>
          <ac:picMkLst>
            <pc:docMk/>
            <pc:sldMk cId="1091209138" sldId="391"/>
            <ac:picMk id="5" creationId="{ED089036-B217-46E9-92E7-DBD89A03C7FA}"/>
          </ac:picMkLst>
        </pc:picChg>
        <pc:picChg chg="del">
          <ac:chgData name="De Silva L.S.R it18113914" userId="62612fb7-9c05-46b9-9c88-459635f12739" providerId="ADAL" clId="{0776AC9C-D81D-40CD-8AC4-AF2CBEED1DE7}" dt="2021-03-08T19:15:30.137" v="255" actId="478"/>
          <ac:picMkLst>
            <pc:docMk/>
            <pc:sldMk cId="1091209138" sldId="391"/>
            <ac:picMk id="7" creationId="{4C19791B-76A9-47FC-8839-851D1200C3E1}"/>
          </ac:picMkLst>
        </pc:picChg>
        <pc:picChg chg="del">
          <ac:chgData name="De Silva L.S.R it18113914" userId="62612fb7-9c05-46b9-9c88-459635f12739" providerId="ADAL" clId="{0776AC9C-D81D-40CD-8AC4-AF2CBEED1DE7}" dt="2021-03-08T19:15:32.207" v="258" actId="478"/>
          <ac:picMkLst>
            <pc:docMk/>
            <pc:sldMk cId="1091209138" sldId="391"/>
            <ac:picMk id="10" creationId="{38323BAA-90E9-4FBE-BD07-EAA17A164FE1}"/>
          </ac:picMkLst>
        </pc:picChg>
        <pc:picChg chg="del">
          <ac:chgData name="De Silva L.S.R it18113914" userId="62612fb7-9c05-46b9-9c88-459635f12739" providerId="ADAL" clId="{0776AC9C-D81D-40CD-8AC4-AF2CBEED1DE7}" dt="2021-03-08T19:15:31.559" v="257" actId="478"/>
          <ac:picMkLst>
            <pc:docMk/>
            <pc:sldMk cId="1091209138" sldId="391"/>
            <ac:picMk id="2050" creationId="{DAF1F64B-C88D-4B2C-A5EB-12D1BF44B33D}"/>
          </ac:picMkLst>
        </pc:picChg>
        <pc:picChg chg="del">
          <ac:chgData name="De Silva L.S.R it18113914" userId="62612fb7-9c05-46b9-9c88-459635f12739" providerId="ADAL" clId="{0776AC9C-D81D-40CD-8AC4-AF2CBEED1DE7}" dt="2021-03-08T19:15:30.768" v="256" actId="478"/>
          <ac:picMkLst>
            <pc:docMk/>
            <pc:sldMk cId="1091209138" sldId="391"/>
            <ac:picMk id="2060" creationId="{66C1274F-B3B3-4D57-942C-81A03AD13543}"/>
          </ac:picMkLst>
        </pc:picChg>
        <pc:picChg chg="del">
          <ac:chgData name="De Silva L.S.R it18113914" userId="62612fb7-9c05-46b9-9c88-459635f12739" providerId="ADAL" clId="{0776AC9C-D81D-40CD-8AC4-AF2CBEED1DE7}" dt="2021-03-08T19:15:33.417" v="259" actId="478"/>
          <ac:picMkLst>
            <pc:docMk/>
            <pc:sldMk cId="1091209138" sldId="391"/>
            <ac:picMk id="2062" creationId="{80140F57-FE0E-4C0F-9585-99411258ECE3}"/>
          </ac:picMkLst>
        </pc:picChg>
        <pc:picChg chg="del">
          <ac:chgData name="De Silva L.S.R it18113914" userId="62612fb7-9c05-46b9-9c88-459635f12739" providerId="ADAL" clId="{0776AC9C-D81D-40CD-8AC4-AF2CBEED1DE7}" dt="2021-03-08T19:15:34.137" v="260" actId="478"/>
          <ac:picMkLst>
            <pc:docMk/>
            <pc:sldMk cId="1091209138" sldId="391"/>
            <ac:picMk id="3074" creationId="{AFB9A1DB-526C-4F69-B150-03107E8AF0B0}"/>
          </ac:picMkLst>
        </pc:picChg>
      </pc:sldChg>
      <pc:sldChg chg="addSp delSp modSp add mod">
        <pc:chgData name="De Silva L.S.R it18113914" userId="62612fb7-9c05-46b9-9c88-459635f12739" providerId="ADAL" clId="{0776AC9C-D81D-40CD-8AC4-AF2CBEED1DE7}" dt="2021-03-08T19:21:24.729" v="311" actId="20577"/>
        <pc:sldMkLst>
          <pc:docMk/>
          <pc:sldMk cId="879344293" sldId="392"/>
        </pc:sldMkLst>
        <pc:spChg chg="add del mod">
          <ac:chgData name="De Silva L.S.R it18113914" userId="62612fb7-9c05-46b9-9c88-459635f12739" providerId="ADAL" clId="{0776AC9C-D81D-40CD-8AC4-AF2CBEED1DE7}" dt="2021-03-08T19:17:50.873" v="274" actId="478"/>
          <ac:spMkLst>
            <pc:docMk/>
            <pc:sldMk cId="879344293" sldId="392"/>
            <ac:spMk id="3" creationId="{B3B4DD0A-C04F-4CB4-BF3F-88F4770391DE}"/>
          </ac:spMkLst>
        </pc:spChg>
        <pc:spChg chg="mod">
          <ac:chgData name="De Silva L.S.R it18113914" userId="62612fb7-9c05-46b9-9c88-459635f12739" providerId="ADAL" clId="{0776AC9C-D81D-40CD-8AC4-AF2CBEED1DE7}" dt="2021-03-08T19:21:24.729" v="311" actId="20577"/>
          <ac:spMkLst>
            <pc:docMk/>
            <pc:sldMk cId="879344293" sldId="392"/>
            <ac:spMk id="4" creationId="{74609314-C850-44A7-8758-385AD69C51B4}"/>
          </ac:spMkLst>
        </pc:spChg>
        <pc:picChg chg="del">
          <ac:chgData name="De Silva L.S.R it18113914" userId="62612fb7-9c05-46b9-9c88-459635f12739" providerId="ADAL" clId="{0776AC9C-D81D-40CD-8AC4-AF2CBEED1DE7}" dt="2021-03-08T19:17:45.266" v="273" actId="478"/>
          <ac:picMkLst>
            <pc:docMk/>
            <pc:sldMk cId="879344293" sldId="392"/>
            <ac:picMk id="5" creationId="{34655D9B-C172-4F5C-91EA-5F4534A0848D}"/>
          </ac:picMkLst>
        </pc:picChg>
        <pc:picChg chg="del">
          <ac:chgData name="De Silva L.S.R it18113914" userId="62612fb7-9c05-46b9-9c88-459635f12739" providerId="ADAL" clId="{0776AC9C-D81D-40CD-8AC4-AF2CBEED1DE7}" dt="2021-03-08T19:17:41.641" v="270" actId="478"/>
          <ac:picMkLst>
            <pc:docMk/>
            <pc:sldMk cId="879344293" sldId="392"/>
            <ac:picMk id="6" creationId="{24A38E6D-E842-4D07-B9B5-A170351966E5}"/>
          </ac:picMkLst>
        </pc:picChg>
        <pc:picChg chg="add mod">
          <ac:chgData name="De Silva L.S.R it18113914" userId="62612fb7-9c05-46b9-9c88-459635f12739" providerId="ADAL" clId="{0776AC9C-D81D-40CD-8AC4-AF2CBEED1DE7}" dt="2021-03-08T19:18:36.754" v="281" actId="14100"/>
          <ac:picMkLst>
            <pc:docMk/>
            <pc:sldMk cId="879344293" sldId="392"/>
            <ac:picMk id="7" creationId="{9EC04A53-CB8E-45CA-862F-3894D63983ED}"/>
          </ac:picMkLst>
        </pc:picChg>
        <pc:picChg chg="del">
          <ac:chgData name="De Silva L.S.R it18113914" userId="62612fb7-9c05-46b9-9c88-459635f12739" providerId="ADAL" clId="{0776AC9C-D81D-40CD-8AC4-AF2CBEED1DE7}" dt="2021-03-08T19:17:44.136" v="272" actId="478"/>
          <ac:picMkLst>
            <pc:docMk/>
            <pc:sldMk cId="879344293" sldId="392"/>
            <ac:picMk id="8" creationId="{2F111967-2D35-4893-9E44-918FD32516F7}"/>
          </ac:picMkLst>
        </pc:picChg>
        <pc:picChg chg="del">
          <ac:chgData name="De Silva L.S.R it18113914" userId="62612fb7-9c05-46b9-9c88-459635f12739" providerId="ADAL" clId="{0776AC9C-D81D-40CD-8AC4-AF2CBEED1DE7}" dt="2021-03-08T19:17:42.627" v="271" actId="478"/>
          <ac:picMkLst>
            <pc:docMk/>
            <pc:sldMk cId="879344293" sldId="392"/>
            <ac:picMk id="9" creationId="{CAA794E1-9DC7-4FD8-9366-15FCD2654694}"/>
          </ac:picMkLst>
        </pc:picChg>
        <pc:picChg chg="add mod">
          <ac:chgData name="De Silva L.S.R it18113914" userId="62612fb7-9c05-46b9-9c88-459635f12739" providerId="ADAL" clId="{0776AC9C-D81D-40CD-8AC4-AF2CBEED1DE7}" dt="2021-03-08T19:18:45.696" v="284" actId="14100"/>
          <ac:picMkLst>
            <pc:docMk/>
            <pc:sldMk cId="879344293" sldId="392"/>
            <ac:picMk id="10" creationId="{0982456E-B1AC-4D62-B572-466B8B387B59}"/>
          </ac:picMkLst>
        </pc:picChg>
        <pc:picChg chg="add mod">
          <ac:chgData name="De Silva L.S.R it18113914" userId="62612fb7-9c05-46b9-9c88-459635f12739" providerId="ADAL" clId="{0776AC9C-D81D-40CD-8AC4-AF2CBEED1DE7}" dt="2021-03-08T19:21:05.814" v="309" actId="1076"/>
          <ac:picMkLst>
            <pc:docMk/>
            <pc:sldMk cId="879344293" sldId="392"/>
            <ac:picMk id="11" creationId="{312C6E3E-A7AD-4141-8FC4-3249EFE678F6}"/>
          </ac:picMkLst>
        </pc:picChg>
        <pc:picChg chg="add mod">
          <ac:chgData name="De Silva L.S.R it18113914" userId="62612fb7-9c05-46b9-9c88-459635f12739" providerId="ADAL" clId="{0776AC9C-D81D-40CD-8AC4-AF2CBEED1DE7}" dt="2021-03-08T19:19:10.793" v="292" actId="1076"/>
          <ac:picMkLst>
            <pc:docMk/>
            <pc:sldMk cId="879344293" sldId="392"/>
            <ac:picMk id="12" creationId="{44E27BFD-8C9C-42AE-9832-E31487BEE0D7}"/>
          </ac:picMkLst>
        </pc:picChg>
        <pc:picChg chg="add mod">
          <ac:chgData name="De Silva L.S.R it18113914" userId="62612fb7-9c05-46b9-9c88-459635f12739" providerId="ADAL" clId="{0776AC9C-D81D-40CD-8AC4-AF2CBEED1DE7}" dt="2021-03-08T19:19:28.715" v="294" actId="1076"/>
          <ac:picMkLst>
            <pc:docMk/>
            <pc:sldMk cId="879344293" sldId="392"/>
            <ac:picMk id="13" creationId="{56D20B25-5F35-4BB6-8B93-37B879025357}"/>
          </ac:picMkLst>
        </pc:picChg>
        <pc:picChg chg="add mod">
          <ac:chgData name="De Silva L.S.R it18113914" userId="62612fb7-9c05-46b9-9c88-459635f12739" providerId="ADAL" clId="{0776AC9C-D81D-40CD-8AC4-AF2CBEED1DE7}" dt="2021-03-08T19:19:51.624" v="300" actId="1076"/>
          <ac:picMkLst>
            <pc:docMk/>
            <pc:sldMk cId="879344293" sldId="392"/>
            <ac:picMk id="14" creationId="{AF740ACC-86C1-4E78-BA23-F7D1AD562831}"/>
          </ac:picMkLst>
        </pc:picChg>
        <pc:picChg chg="add mod">
          <ac:chgData name="De Silva L.S.R it18113914" userId="62612fb7-9c05-46b9-9c88-459635f12739" providerId="ADAL" clId="{0776AC9C-D81D-40CD-8AC4-AF2CBEED1DE7}" dt="2021-03-08T19:20:09.274" v="304" actId="1076"/>
          <ac:picMkLst>
            <pc:docMk/>
            <pc:sldMk cId="879344293" sldId="392"/>
            <ac:picMk id="15" creationId="{19B92947-32B7-47BF-9D01-6105031F7A00}"/>
          </ac:picMkLst>
        </pc:picChg>
        <pc:picChg chg="add mod">
          <ac:chgData name="De Silva L.S.R it18113914" userId="62612fb7-9c05-46b9-9c88-459635f12739" providerId="ADAL" clId="{0776AC9C-D81D-40CD-8AC4-AF2CBEED1DE7}" dt="2021-03-08T19:20:20.298" v="306" actId="1076"/>
          <ac:picMkLst>
            <pc:docMk/>
            <pc:sldMk cId="879344293" sldId="392"/>
            <ac:picMk id="16" creationId="{27D197EA-7023-4405-9481-B5C85592C706}"/>
          </ac:picMkLst>
        </pc:picChg>
      </pc:sldChg>
      <pc:sldChg chg="addSp delSp modSp add mod">
        <pc:chgData name="De Silva L.S.R it18113914" userId="62612fb7-9c05-46b9-9c88-459635f12739" providerId="ADAL" clId="{0776AC9C-D81D-40CD-8AC4-AF2CBEED1DE7}" dt="2021-03-08T19:23:24.830" v="333" actId="1076"/>
        <pc:sldMkLst>
          <pc:docMk/>
          <pc:sldMk cId="1391893257" sldId="393"/>
        </pc:sldMkLst>
        <pc:spChg chg="mod">
          <ac:chgData name="De Silva L.S.R it18113914" userId="62612fb7-9c05-46b9-9c88-459635f12739" providerId="ADAL" clId="{0776AC9C-D81D-40CD-8AC4-AF2CBEED1DE7}" dt="2021-03-08T19:22:43.504" v="330" actId="20577"/>
          <ac:spMkLst>
            <pc:docMk/>
            <pc:sldMk cId="1391893257" sldId="393"/>
            <ac:spMk id="4" creationId="{74609314-C850-44A7-8758-385AD69C51B4}"/>
          </ac:spMkLst>
        </pc:spChg>
        <pc:picChg chg="add mod">
          <ac:chgData name="De Silva L.S.R it18113914" userId="62612fb7-9c05-46b9-9c88-459635f12739" providerId="ADAL" clId="{0776AC9C-D81D-40CD-8AC4-AF2CBEED1DE7}" dt="2021-03-08T19:23:24.830" v="333" actId="1076"/>
          <ac:picMkLst>
            <pc:docMk/>
            <pc:sldMk cId="1391893257" sldId="393"/>
            <ac:picMk id="2" creationId="{EDB98150-471B-42FA-80FC-469619CA5409}"/>
          </ac:picMkLst>
        </pc:picChg>
        <pc:picChg chg="del">
          <ac:chgData name="De Silva L.S.R it18113914" userId="62612fb7-9c05-46b9-9c88-459635f12739" providerId="ADAL" clId="{0776AC9C-D81D-40CD-8AC4-AF2CBEED1DE7}" dt="2021-03-08T19:22:10.370" v="314" actId="478"/>
          <ac:picMkLst>
            <pc:docMk/>
            <pc:sldMk cId="1391893257" sldId="393"/>
            <ac:picMk id="7" creationId="{9EC04A53-CB8E-45CA-862F-3894D63983ED}"/>
          </ac:picMkLst>
        </pc:picChg>
        <pc:picChg chg="del">
          <ac:chgData name="De Silva L.S.R it18113914" userId="62612fb7-9c05-46b9-9c88-459635f12739" providerId="ADAL" clId="{0776AC9C-D81D-40CD-8AC4-AF2CBEED1DE7}" dt="2021-03-08T19:22:12.242" v="315" actId="478"/>
          <ac:picMkLst>
            <pc:docMk/>
            <pc:sldMk cId="1391893257" sldId="393"/>
            <ac:picMk id="10" creationId="{0982456E-B1AC-4D62-B572-466B8B387B59}"/>
          </ac:picMkLst>
        </pc:picChg>
        <pc:picChg chg="del">
          <ac:chgData name="De Silva L.S.R it18113914" userId="62612fb7-9c05-46b9-9c88-459635f12739" providerId="ADAL" clId="{0776AC9C-D81D-40CD-8AC4-AF2CBEED1DE7}" dt="2021-03-08T19:22:13.976" v="316" actId="478"/>
          <ac:picMkLst>
            <pc:docMk/>
            <pc:sldMk cId="1391893257" sldId="393"/>
            <ac:picMk id="11" creationId="{312C6E3E-A7AD-4141-8FC4-3249EFE678F6}"/>
          </ac:picMkLst>
        </pc:picChg>
        <pc:picChg chg="del">
          <ac:chgData name="De Silva L.S.R it18113914" userId="62612fb7-9c05-46b9-9c88-459635f12739" providerId="ADAL" clId="{0776AC9C-D81D-40CD-8AC4-AF2CBEED1DE7}" dt="2021-03-08T19:22:15.500" v="317" actId="478"/>
          <ac:picMkLst>
            <pc:docMk/>
            <pc:sldMk cId="1391893257" sldId="393"/>
            <ac:picMk id="12" creationId="{44E27BFD-8C9C-42AE-9832-E31487BEE0D7}"/>
          </ac:picMkLst>
        </pc:picChg>
        <pc:picChg chg="del">
          <ac:chgData name="De Silva L.S.R it18113914" userId="62612fb7-9c05-46b9-9c88-459635f12739" providerId="ADAL" clId="{0776AC9C-D81D-40CD-8AC4-AF2CBEED1DE7}" dt="2021-03-08T19:22:17.233" v="318" actId="478"/>
          <ac:picMkLst>
            <pc:docMk/>
            <pc:sldMk cId="1391893257" sldId="393"/>
            <ac:picMk id="13" creationId="{56D20B25-5F35-4BB6-8B93-37B879025357}"/>
          </ac:picMkLst>
        </pc:picChg>
        <pc:picChg chg="del">
          <ac:chgData name="De Silva L.S.R it18113914" userId="62612fb7-9c05-46b9-9c88-459635f12739" providerId="ADAL" clId="{0776AC9C-D81D-40CD-8AC4-AF2CBEED1DE7}" dt="2021-03-08T19:22:18.736" v="319" actId="478"/>
          <ac:picMkLst>
            <pc:docMk/>
            <pc:sldMk cId="1391893257" sldId="393"/>
            <ac:picMk id="14" creationId="{AF740ACC-86C1-4E78-BA23-F7D1AD562831}"/>
          </ac:picMkLst>
        </pc:picChg>
        <pc:picChg chg="del">
          <ac:chgData name="De Silva L.S.R it18113914" userId="62612fb7-9c05-46b9-9c88-459635f12739" providerId="ADAL" clId="{0776AC9C-D81D-40CD-8AC4-AF2CBEED1DE7}" dt="2021-03-08T19:22:20.313" v="320" actId="478"/>
          <ac:picMkLst>
            <pc:docMk/>
            <pc:sldMk cId="1391893257" sldId="393"/>
            <ac:picMk id="15" creationId="{19B92947-32B7-47BF-9D01-6105031F7A00}"/>
          </ac:picMkLst>
        </pc:picChg>
      </pc:sldChg>
      <pc:sldChg chg="modSp add del mod">
        <pc:chgData name="De Silva L.S.R it18113914" userId="62612fb7-9c05-46b9-9c88-459635f12739" providerId="ADAL" clId="{0776AC9C-D81D-40CD-8AC4-AF2CBEED1DE7}" dt="2021-03-08T19:31:01.026" v="409" actId="2696"/>
        <pc:sldMkLst>
          <pc:docMk/>
          <pc:sldMk cId="849184252" sldId="394"/>
        </pc:sldMkLst>
        <pc:spChg chg="mod">
          <ac:chgData name="De Silva L.S.R it18113914" userId="62612fb7-9c05-46b9-9c88-459635f12739" providerId="ADAL" clId="{0776AC9C-D81D-40CD-8AC4-AF2CBEED1DE7}" dt="2021-03-08T19:25:05.707" v="346" actId="14100"/>
          <ac:spMkLst>
            <pc:docMk/>
            <pc:sldMk cId="849184252" sldId="394"/>
            <ac:spMk id="7" creationId="{9D6582AB-6620-4284-A96C-F1E8D6DBFCFE}"/>
          </ac:spMkLst>
        </pc:spChg>
      </pc:sldChg>
      <pc:sldChg chg="modSp add mod">
        <pc:chgData name="De Silva L.S.R it18113914" userId="62612fb7-9c05-46b9-9c88-459635f12739" providerId="ADAL" clId="{0776AC9C-D81D-40CD-8AC4-AF2CBEED1DE7}" dt="2021-03-08T19:32:47.548" v="430" actId="27636"/>
        <pc:sldMkLst>
          <pc:docMk/>
          <pc:sldMk cId="3923241347" sldId="394"/>
        </pc:sldMkLst>
        <pc:spChg chg="mod">
          <ac:chgData name="De Silva L.S.R it18113914" userId="62612fb7-9c05-46b9-9c88-459635f12739" providerId="ADAL" clId="{0776AC9C-D81D-40CD-8AC4-AF2CBEED1DE7}" dt="2021-03-08T19:32:47.548" v="430" actId="27636"/>
          <ac:spMkLst>
            <pc:docMk/>
            <pc:sldMk cId="3923241347" sldId="394"/>
            <ac:spMk id="3" creationId="{6B616913-88D6-45F7-BFC7-8135E014720C}"/>
          </ac:spMkLst>
        </pc:spChg>
        <pc:spChg chg="mod">
          <ac:chgData name="De Silva L.S.R it18113914" userId="62612fb7-9c05-46b9-9c88-459635f12739" providerId="ADAL" clId="{0776AC9C-D81D-40CD-8AC4-AF2CBEED1DE7}" dt="2021-03-08T19:31:34.524" v="425" actId="20577"/>
          <ac:spMkLst>
            <pc:docMk/>
            <pc:sldMk cId="3923241347" sldId="394"/>
            <ac:spMk id="7" creationId="{9D6582AB-6620-4284-A96C-F1E8D6DBFCFE}"/>
          </ac:spMkLst>
        </pc:spChg>
      </pc:sldChg>
      <pc:sldChg chg="modSp add mod">
        <pc:chgData name="De Silva L.S.R it18113914" userId="62612fb7-9c05-46b9-9c88-459635f12739" providerId="ADAL" clId="{0776AC9C-D81D-40CD-8AC4-AF2CBEED1DE7}" dt="2021-03-08T19:44:20.238" v="533" actId="313"/>
        <pc:sldMkLst>
          <pc:docMk/>
          <pc:sldMk cId="2640458513" sldId="395"/>
        </pc:sldMkLst>
        <pc:spChg chg="mod">
          <ac:chgData name="De Silva L.S.R it18113914" userId="62612fb7-9c05-46b9-9c88-459635f12739" providerId="ADAL" clId="{0776AC9C-D81D-40CD-8AC4-AF2CBEED1DE7}" dt="2021-03-08T19:44:20.238" v="533" actId="313"/>
          <ac:spMkLst>
            <pc:docMk/>
            <pc:sldMk cId="2640458513" sldId="395"/>
            <ac:spMk id="53" creationId="{92696519-16FD-4478-B1D5-1A3295D4E215}"/>
          </ac:spMkLst>
        </pc:spChg>
      </pc:sldChg>
      <pc:sldChg chg="addSp delSp modSp add mod ord">
        <pc:chgData name="De Silva L.S.R it18113914" userId="62612fb7-9c05-46b9-9c88-459635f12739" providerId="ADAL" clId="{0776AC9C-D81D-40CD-8AC4-AF2CBEED1DE7}" dt="2021-03-08T20:28:15.940" v="886" actId="20577"/>
        <pc:sldMkLst>
          <pc:docMk/>
          <pc:sldMk cId="3589580797" sldId="396"/>
        </pc:sldMkLst>
        <pc:spChg chg="mod">
          <ac:chgData name="De Silva L.S.R it18113914" userId="62612fb7-9c05-46b9-9c88-459635f12739" providerId="ADAL" clId="{0776AC9C-D81D-40CD-8AC4-AF2CBEED1DE7}" dt="2021-03-08T20:24:39.521" v="784" actId="20577"/>
          <ac:spMkLst>
            <pc:docMk/>
            <pc:sldMk cId="3589580797" sldId="396"/>
            <ac:spMk id="2" creationId="{ADF54792-7952-46F5-A524-88D17703667F}"/>
          </ac:spMkLst>
        </pc:spChg>
        <pc:spChg chg="mod">
          <ac:chgData name="De Silva L.S.R it18113914" userId="62612fb7-9c05-46b9-9c88-459635f12739" providerId="ADAL" clId="{0776AC9C-D81D-40CD-8AC4-AF2CBEED1DE7}" dt="2021-03-08T20:28:15.940" v="886" actId="20577"/>
          <ac:spMkLst>
            <pc:docMk/>
            <pc:sldMk cId="3589580797" sldId="396"/>
            <ac:spMk id="3" creationId="{A1CC5A43-472A-4962-B321-659FBD8631E9}"/>
          </ac:spMkLst>
        </pc:spChg>
        <pc:spChg chg="mod">
          <ac:chgData name="De Silva L.S.R it18113914" userId="62612fb7-9c05-46b9-9c88-459635f12739" providerId="ADAL" clId="{0776AC9C-D81D-40CD-8AC4-AF2CBEED1DE7}" dt="2021-03-08T20:23:22.192" v="776" actId="20577"/>
          <ac:spMkLst>
            <pc:docMk/>
            <pc:sldMk cId="3589580797" sldId="396"/>
            <ac:spMk id="8" creationId="{6101A3FC-5CA3-48E0-A40C-78FA2097F63F}"/>
          </ac:spMkLst>
        </pc:spChg>
        <pc:picChg chg="add mod ord">
          <ac:chgData name="De Silva L.S.R it18113914" userId="62612fb7-9c05-46b9-9c88-459635f12739" providerId="ADAL" clId="{0776AC9C-D81D-40CD-8AC4-AF2CBEED1DE7}" dt="2021-03-08T20:24:37.048" v="783" actId="1076"/>
          <ac:picMkLst>
            <pc:docMk/>
            <pc:sldMk cId="3589580797" sldId="396"/>
            <ac:picMk id="4" creationId="{7AE506D0-3594-49D9-8160-CB0B4D948A29}"/>
          </ac:picMkLst>
        </pc:picChg>
        <pc:picChg chg="del">
          <ac:chgData name="De Silva L.S.R it18113914" userId="62612fb7-9c05-46b9-9c88-459635f12739" providerId="ADAL" clId="{0776AC9C-D81D-40CD-8AC4-AF2CBEED1DE7}" dt="2021-03-08T20:24:13.707" v="777" actId="478"/>
          <ac:picMkLst>
            <pc:docMk/>
            <pc:sldMk cId="3589580797" sldId="396"/>
            <ac:picMk id="5" creationId="{70964B9A-4C6E-4965-9E72-FDC80367A80B}"/>
          </ac:picMkLst>
        </pc:picChg>
        <pc:picChg chg="ord">
          <ac:chgData name="De Silva L.S.R it18113914" userId="62612fb7-9c05-46b9-9c88-459635f12739" providerId="ADAL" clId="{0776AC9C-D81D-40CD-8AC4-AF2CBEED1DE7}" dt="2021-03-08T20:24:30.413" v="781" actId="167"/>
          <ac:picMkLst>
            <pc:docMk/>
            <pc:sldMk cId="3589580797" sldId="396"/>
            <ac:picMk id="7" creationId="{CEA4538F-CCF6-4FBA-8052-A0265269E3A0}"/>
          </ac:picMkLst>
        </pc:picChg>
      </pc:sldChg>
      <pc:sldChg chg="modSp add mod">
        <pc:chgData name="De Silva L.S.R it18113914" userId="62612fb7-9c05-46b9-9c88-459635f12739" providerId="ADAL" clId="{0776AC9C-D81D-40CD-8AC4-AF2CBEED1DE7}" dt="2021-03-08T20:41:26.705" v="983" actId="2710"/>
        <pc:sldMkLst>
          <pc:docMk/>
          <pc:sldMk cId="2371450287" sldId="397"/>
        </pc:sldMkLst>
        <pc:spChg chg="mod">
          <ac:chgData name="De Silva L.S.R it18113914" userId="62612fb7-9c05-46b9-9c88-459635f12739" providerId="ADAL" clId="{0776AC9C-D81D-40CD-8AC4-AF2CBEED1DE7}" dt="2021-03-08T20:39:57.193" v="968" actId="20577"/>
          <ac:spMkLst>
            <pc:docMk/>
            <pc:sldMk cId="2371450287" sldId="397"/>
            <ac:spMk id="5" creationId="{22F6FBBB-4C77-4A4B-BE54-96D3B0DF3BB7}"/>
          </ac:spMkLst>
        </pc:spChg>
        <pc:spChg chg="mod">
          <ac:chgData name="De Silva L.S.R it18113914" userId="62612fb7-9c05-46b9-9c88-459635f12739" providerId="ADAL" clId="{0776AC9C-D81D-40CD-8AC4-AF2CBEED1DE7}" dt="2021-03-08T20:41:26.705" v="983" actId="2710"/>
          <ac:spMkLst>
            <pc:docMk/>
            <pc:sldMk cId="2371450287" sldId="397"/>
            <ac:spMk id="14" creationId="{39902B0D-2637-4500-A7B0-4CB9F9223643}"/>
          </ac:spMkLst>
        </pc:spChg>
      </pc:sldChg>
      <pc:sldChg chg="modSp add mod ord">
        <pc:chgData name="De Silva L.S.R it18113914" userId="62612fb7-9c05-46b9-9c88-459635f12739" providerId="ADAL" clId="{0776AC9C-D81D-40CD-8AC4-AF2CBEED1DE7}" dt="2021-03-08T20:43:14.614" v="992" actId="20577"/>
        <pc:sldMkLst>
          <pc:docMk/>
          <pc:sldMk cId="646891140" sldId="398"/>
        </pc:sldMkLst>
        <pc:spChg chg="mod">
          <ac:chgData name="De Silva L.S.R it18113914" userId="62612fb7-9c05-46b9-9c88-459635f12739" providerId="ADAL" clId="{0776AC9C-D81D-40CD-8AC4-AF2CBEED1DE7}" dt="2021-03-08T20:43:14.614" v="992" actId="20577"/>
          <ac:spMkLst>
            <pc:docMk/>
            <pc:sldMk cId="646891140" sldId="398"/>
            <ac:spMk id="5" creationId="{22F6FBBB-4C77-4A4B-BE54-96D3B0DF3BB7}"/>
          </ac:spMkLst>
        </pc:spChg>
      </pc:sldChg>
      <pc:sldChg chg="add del">
        <pc:chgData name="De Silva L.S.R it18113914" userId="62612fb7-9c05-46b9-9c88-459635f12739" providerId="ADAL" clId="{0776AC9C-D81D-40CD-8AC4-AF2CBEED1DE7}" dt="2021-03-08T20:42:22.190" v="985" actId="2696"/>
        <pc:sldMkLst>
          <pc:docMk/>
          <pc:sldMk cId="4238331902" sldId="398"/>
        </pc:sldMkLst>
      </pc:sldChg>
      <pc:sldChg chg="modSp add mod ord">
        <pc:chgData name="De Silva L.S.R it18113914" userId="62612fb7-9c05-46b9-9c88-459635f12739" providerId="ADAL" clId="{0776AC9C-D81D-40CD-8AC4-AF2CBEED1DE7}" dt="2021-03-08T20:43:52.594" v="996" actId="27636"/>
        <pc:sldMkLst>
          <pc:docMk/>
          <pc:sldMk cId="1420284539" sldId="399"/>
        </pc:sldMkLst>
        <pc:spChg chg="mod">
          <ac:chgData name="De Silva L.S.R it18113914" userId="62612fb7-9c05-46b9-9c88-459635f12739" providerId="ADAL" clId="{0776AC9C-D81D-40CD-8AC4-AF2CBEED1DE7}" dt="2021-03-08T20:43:52.594" v="996" actId="27636"/>
          <ac:spMkLst>
            <pc:docMk/>
            <pc:sldMk cId="1420284539" sldId="399"/>
            <ac:spMk id="5" creationId="{22F6FBBB-4C77-4A4B-BE54-96D3B0DF3BB7}"/>
          </ac:spMkLst>
        </pc:spChg>
      </pc:sldChg>
      <pc:sldChg chg="addSp delSp modSp add mod">
        <pc:chgData name="De Silva L.S.R it18113914" userId="62612fb7-9c05-46b9-9c88-459635f12739" providerId="ADAL" clId="{0776AC9C-D81D-40CD-8AC4-AF2CBEED1DE7}" dt="2021-03-08T20:50:37.966" v="1015" actId="207"/>
        <pc:sldMkLst>
          <pc:docMk/>
          <pc:sldMk cId="4039289081" sldId="400"/>
        </pc:sldMkLst>
        <pc:graphicFrameChg chg="add mod modGraphic">
          <ac:chgData name="De Silva L.S.R it18113914" userId="62612fb7-9c05-46b9-9c88-459635f12739" providerId="ADAL" clId="{0776AC9C-D81D-40CD-8AC4-AF2CBEED1DE7}" dt="2021-03-08T20:50:37.966" v="1015" actId="207"/>
          <ac:graphicFrameMkLst>
            <pc:docMk/>
            <pc:sldMk cId="4039289081" sldId="400"/>
            <ac:graphicFrameMk id="9" creationId="{9E3D5F1B-6A9B-41D3-9834-5AF918855CD3}"/>
          </ac:graphicFrameMkLst>
        </pc:graphicFrameChg>
        <pc:picChg chg="add del mod">
          <ac:chgData name="De Silva L.S.R it18113914" userId="62612fb7-9c05-46b9-9c88-459635f12739" providerId="ADAL" clId="{0776AC9C-D81D-40CD-8AC4-AF2CBEED1DE7}" dt="2021-03-08T20:48:22.869" v="1005"/>
          <ac:picMkLst>
            <pc:docMk/>
            <pc:sldMk cId="4039289081" sldId="400"/>
            <ac:picMk id="6" creationId="{37C55FB0-C4D7-4FCE-B800-0BE54ACE4925}"/>
          </ac:picMkLst>
        </pc:picChg>
        <pc:picChg chg="del">
          <ac:chgData name="De Silva L.S.R it18113914" userId="62612fb7-9c05-46b9-9c88-459635f12739" providerId="ADAL" clId="{0776AC9C-D81D-40CD-8AC4-AF2CBEED1DE7}" dt="2021-03-08T20:48:17.739" v="1003" actId="478"/>
          <ac:picMkLst>
            <pc:docMk/>
            <pc:sldMk cId="4039289081" sldId="400"/>
            <ac:picMk id="7" creationId="{4C0E01DE-95E5-4600-A3FB-45ECC447E862}"/>
          </ac:picMkLst>
        </pc:picChg>
      </pc:sldChg>
      <pc:sldChg chg="addSp delSp modSp mod">
        <pc:chgData name="De Silva L.S.R it18113914" userId="62612fb7-9c05-46b9-9c88-459635f12739" providerId="ADAL" clId="{0776AC9C-D81D-40CD-8AC4-AF2CBEED1DE7}" dt="2021-03-09T04:33:14.085" v="1093" actId="404"/>
        <pc:sldMkLst>
          <pc:docMk/>
          <pc:sldMk cId="1160405096" sldId="407"/>
        </pc:sldMkLst>
        <pc:spChg chg="ord">
          <ac:chgData name="De Silva L.S.R it18113914" userId="62612fb7-9c05-46b9-9c88-459635f12739" providerId="ADAL" clId="{0776AC9C-D81D-40CD-8AC4-AF2CBEED1DE7}" dt="2021-03-09T04:32:17.342" v="1088" actId="167"/>
          <ac:spMkLst>
            <pc:docMk/>
            <pc:sldMk cId="1160405096" sldId="407"/>
            <ac:spMk id="10" creationId="{73C4D231-54C3-4A78-B849-098988D8A357}"/>
          </ac:spMkLst>
        </pc:spChg>
        <pc:spChg chg="mod">
          <ac:chgData name="De Silva L.S.R it18113914" userId="62612fb7-9c05-46b9-9c88-459635f12739" providerId="ADAL" clId="{0776AC9C-D81D-40CD-8AC4-AF2CBEED1DE7}" dt="2021-03-09T04:33:14.085" v="1093" actId="404"/>
          <ac:spMkLst>
            <pc:docMk/>
            <pc:sldMk cId="1160405096" sldId="407"/>
            <ac:spMk id="12" creationId="{7BCD102C-608A-4CF6-84D9-490C44DAD41A}"/>
          </ac:spMkLst>
        </pc:spChg>
        <pc:picChg chg="ord">
          <ac:chgData name="De Silva L.S.R it18113914" userId="62612fb7-9c05-46b9-9c88-459635f12739" providerId="ADAL" clId="{0776AC9C-D81D-40CD-8AC4-AF2CBEED1DE7}" dt="2021-03-09T04:32:19.494" v="1089" actId="167"/>
          <ac:picMkLst>
            <pc:docMk/>
            <pc:sldMk cId="1160405096" sldId="407"/>
            <ac:picMk id="7" creationId="{BE6D4969-ECF9-4293-9A6E-C9D7853385AF}"/>
          </ac:picMkLst>
        </pc:picChg>
        <pc:picChg chg="del">
          <ac:chgData name="De Silva L.S.R it18113914" userId="62612fb7-9c05-46b9-9c88-459635f12739" providerId="ADAL" clId="{0776AC9C-D81D-40CD-8AC4-AF2CBEED1DE7}" dt="2021-03-09T04:32:07.964" v="1085" actId="478"/>
          <ac:picMkLst>
            <pc:docMk/>
            <pc:sldMk cId="1160405096" sldId="407"/>
            <ac:picMk id="11" creationId="{216B9874-E239-47A3-9FBB-32AC15F33609}"/>
          </ac:picMkLst>
        </pc:picChg>
        <pc:picChg chg="add mod ord">
          <ac:chgData name="De Silva L.S.R it18113914" userId="62612fb7-9c05-46b9-9c88-459635f12739" providerId="ADAL" clId="{0776AC9C-D81D-40CD-8AC4-AF2CBEED1DE7}" dt="2021-03-09T04:32:13.479" v="1087" actId="167"/>
          <ac:picMkLst>
            <pc:docMk/>
            <pc:sldMk cId="1160405096" sldId="407"/>
            <ac:picMk id="14" creationId="{C6EBB982-559C-410F-8323-7E5B844D38A5}"/>
          </ac:picMkLst>
        </pc:picChg>
      </pc:sldChg>
      <pc:sldChg chg="addSp delSp modSp mod">
        <pc:chgData name="De Silva L.S.R it18113914" userId="62612fb7-9c05-46b9-9c88-459635f12739" providerId="ADAL" clId="{0776AC9C-D81D-40CD-8AC4-AF2CBEED1DE7}" dt="2021-03-09T04:33:54.102" v="1098"/>
        <pc:sldMkLst>
          <pc:docMk/>
          <pc:sldMk cId="1254910620" sldId="410"/>
        </pc:sldMkLst>
        <pc:spChg chg="del">
          <ac:chgData name="De Silva L.S.R it18113914" userId="62612fb7-9c05-46b9-9c88-459635f12739" providerId="ADAL" clId="{0776AC9C-D81D-40CD-8AC4-AF2CBEED1DE7}" dt="2021-03-09T04:33:52.716" v="1097" actId="478"/>
          <ac:spMkLst>
            <pc:docMk/>
            <pc:sldMk cId="1254910620" sldId="410"/>
            <ac:spMk id="8" creationId="{6101A3FC-5CA3-48E0-A40C-78FA2097F63F}"/>
          </ac:spMkLst>
        </pc:spChg>
        <pc:spChg chg="add mod">
          <ac:chgData name="De Silva L.S.R it18113914" userId="62612fb7-9c05-46b9-9c88-459635f12739" providerId="ADAL" clId="{0776AC9C-D81D-40CD-8AC4-AF2CBEED1DE7}" dt="2021-03-09T04:33:54.102" v="1098"/>
          <ac:spMkLst>
            <pc:docMk/>
            <pc:sldMk cId="1254910620" sldId="410"/>
            <ac:spMk id="11" creationId="{0EEA12E2-5A0A-4B3A-AD4A-574B936D7145}"/>
          </ac:spMkLst>
        </pc:spChg>
      </pc:sldChg>
      <pc:sldChg chg="addSp delSp modSp add mod ord">
        <pc:chgData name="De Silva L.S.R it18113914" userId="62612fb7-9c05-46b9-9c88-459635f12739" providerId="ADAL" clId="{0776AC9C-D81D-40CD-8AC4-AF2CBEED1DE7}" dt="2021-03-09T04:36:22.495" v="1115"/>
        <pc:sldMkLst>
          <pc:docMk/>
          <pc:sldMk cId="1477976650" sldId="413"/>
        </pc:sldMkLst>
        <pc:spChg chg="mod">
          <ac:chgData name="De Silva L.S.R it18113914" userId="62612fb7-9c05-46b9-9c88-459635f12739" providerId="ADAL" clId="{0776AC9C-D81D-40CD-8AC4-AF2CBEED1DE7}" dt="2021-03-09T04:36:09.696" v="1113" actId="20577"/>
          <ac:spMkLst>
            <pc:docMk/>
            <pc:sldMk cId="1477976650" sldId="413"/>
            <ac:spMk id="6" creationId="{F7E461F4-E6D8-4801-94AA-9B72FC99FFED}"/>
          </ac:spMkLst>
        </pc:spChg>
        <pc:spChg chg="del">
          <ac:chgData name="De Silva L.S.R it18113914" userId="62612fb7-9c05-46b9-9c88-459635f12739" providerId="ADAL" clId="{0776AC9C-D81D-40CD-8AC4-AF2CBEED1DE7}" dt="2021-03-09T04:36:15.684" v="1114" actId="478"/>
          <ac:spMkLst>
            <pc:docMk/>
            <pc:sldMk cId="1477976650" sldId="413"/>
            <ac:spMk id="48" creationId="{73AB496C-6D8D-433D-AA48-456E5F83D7F2}"/>
          </ac:spMkLst>
        </pc:spChg>
        <pc:spChg chg="add mod">
          <ac:chgData name="De Silva L.S.R it18113914" userId="62612fb7-9c05-46b9-9c88-459635f12739" providerId="ADAL" clId="{0776AC9C-D81D-40CD-8AC4-AF2CBEED1DE7}" dt="2021-03-09T04:36:22.495" v="1115"/>
          <ac:spMkLst>
            <pc:docMk/>
            <pc:sldMk cId="1477976650" sldId="413"/>
            <ac:spMk id="50" creationId="{02B35C7D-673E-43E0-904F-BF508B2D64C0}"/>
          </ac:spMkLst>
        </pc:spChg>
      </pc:sldChg>
      <pc:sldChg chg="add del">
        <pc:chgData name="De Silva L.S.R it18113914" userId="62612fb7-9c05-46b9-9c88-459635f12739" providerId="ADAL" clId="{0776AC9C-D81D-40CD-8AC4-AF2CBEED1DE7}" dt="2021-03-09T04:34:55.209" v="1100" actId="47"/>
        <pc:sldMkLst>
          <pc:docMk/>
          <pc:sldMk cId="3899792356" sldId="413"/>
        </pc:sldMkLst>
      </pc:sldChg>
      <pc:sldChg chg="addSp delSp modSp mod">
        <pc:chgData name="De Silva L.S.R it18113914" userId="62612fb7-9c05-46b9-9c88-459635f12739" providerId="ADAL" clId="{0776AC9C-D81D-40CD-8AC4-AF2CBEED1DE7}" dt="2021-03-09T04:37:49.031" v="1122"/>
        <pc:sldMkLst>
          <pc:docMk/>
          <pc:sldMk cId="3209105373" sldId="414"/>
        </pc:sldMkLst>
        <pc:spChg chg="mod">
          <ac:chgData name="De Silva L.S.R it18113914" userId="62612fb7-9c05-46b9-9c88-459635f12739" providerId="ADAL" clId="{0776AC9C-D81D-40CD-8AC4-AF2CBEED1DE7}" dt="2021-03-09T04:37:40.665" v="1120"/>
          <ac:spMkLst>
            <pc:docMk/>
            <pc:sldMk cId="3209105373" sldId="414"/>
            <ac:spMk id="6" creationId="{F7E461F4-E6D8-4801-94AA-9B72FC99FFED}"/>
          </ac:spMkLst>
        </pc:spChg>
        <pc:spChg chg="add mod">
          <ac:chgData name="De Silva L.S.R it18113914" userId="62612fb7-9c05-46b9-9c88-459635f12739" providerId="ADAL" clId="{0776AC9C-D81D-40CD-8AC4-AF2CBEED1DE7}" dt="2021-03-09T04:37:49.031" v="1122"/>
          <ac:spMkLst>
            <pc:docMk/>
            <pc:sldMk cId="3209105373" sldId="414"/>
            <ac:spMk id="48" creationId="{AF2DE1BE-DCDA-47A4-A4F1-4D2ECD73E6EB}"/>
          </ac:spMkLst>
        </pc:spChg>
        <pc:spChg chg="del">
          <ac:chgData name="De Silva L.S.R it18113914" userId="62612fb7-9c05-46b9-9c88-459635f12739" providerId="ADAL" clId="{0776AC9C-D81D-40CD-8AC4-AF2CBEED1DE7}" dt="2021-03-09T04:37:47.885" v="1121" actId="478"/>
          <ac:spMkLst>
            <pc:docMk/>
            <pc:sldMk cId="3209105373" sldId="414"/>
            <ac:spMk id="50" creationId="{02B35C7D-673E-43E0-904F-BF508B2D64C0}"/>
          </ac:spMkLst>
        </pc:spChg>
      </pc:sldChg>
      <pc:sldChg chg="modSp add mod ord">
        <pc:chgData name="De Silva L.S.R it18113914" userId="62612fb7-9c05-46b9-9c88-459635f12739" providerId="ADAL" clId="{0776AC9C-D81D-40CD-8AC4-AF2CBEED1DE7}" dt="2021-03-09T04:39:12.846" v="1131"/>
        <pc:sldMkLst>
          <pc:docMk/>
          <pc:sldMk cId="1139094913" sldId="415"/>
        </pc:sldMkLst>
        <pc:spChg chg="mod">
          <ac:chgData name="De Silva L.S.R it18113914" userId="62612fb7-9c05-46b9-9c88-459635f12739" providerId="ADAL" clId="{0776AC9C-D81D-40CD-8AC4-AF2CBEED1DE7}" dt="2021-03-09T04:39:12.846" v="1131"/>
          <ac:spMkLst>
            <pc:docMk/>
            <pc:sldMk cId="1139094913" sldId="415"/>
            <ac:spMk id="6" creationId="{F7E461F4-E6D8-4801-94AA-9B72FC99FFED}"/>
          </ac:spMkLst>
        </pc:spChg>
      </pc:sldChg>
      <pc:sldChg chg="del">
        <pc:chgData name="De Silva L.S.R it18113914" userId="62612fb7-9c05-46b9-9c88-459635f12739" providerId="ADAL" clId="{0776AC9C-D81D-40CD-8AC4-AF2CBEED1DE7}" dt="2021-03-09T04:40:18.103" v="1152" actId="47"/>
        <pc:sldMkLst>
          <pc:docMk/>
          <pc:sldMk cId="2025730543" sldId="415"/>
        </pc:sldMkLst>
      </pc:sldChg>
      <pc:sldChg chg="addSp delSp modSp mod">
        <pc:chgData name="De Silva L.S.R it18113914" userId="62612fb7-9c05-46b9-9c88-459635f12739" providerId="ADAL" clId="{0776AC9C-D81D-40CD-8AC4-AF2CBEED1DE7}" dt="2021-03-09T04:41:54.658" v="1166"/>
        <pc:sldMkLst>
          <pc:docMk/>
          <pc:sldMk cId="631576397" sldId="416"/>
        </pc:sldMkLst>
        <pc:spChg chg="add mod">
          <ac:chgData name="De Silva L.S.R it18113914" userId="62612fb7-9c05-46b9-9c88-459635f12739" providerId="ADAL" clId="{0776AC9C-D81D-40CD-8AC4-AF2CBEED1DE7}" dt="2021-03-09T04:41:54.658" v="1166"/>
          <ac:spMkLst>
            <pc:docMk/>
            <pc:sldMk cId="631576397" sldId="416"/>
            <ac:spMk id="8" creationId="{FE81FE53-46AB-48B7-AB1E-74AD270765C4}"/>
          </ac:spMkLst>
        </pc:spChg>
        <pc:spChg chg="del">
          <ac:chgData name="De Silva L.S.R it18113914" userId="62612fb7-9c05-46b9-9c88-459635f12739" providerId="ADAL" clId="{0776AC9C-D81D-40CD-8AC4-AF2CBEED1DE7}" dt="2021-03-09T04:41:53.221" v="1165" actId="478"/>
          <ac:spMkLst>
            <pc:docMk/>
            <pc:sldMk cId="631576397" sldId="416"/>
            <ac:spMk id="10" creationId="{EDC77A7F-8F48-4B16-B20E-6C07AE8D74C4}"/>
          </ac:spMkLst>
        </pc:spChg>
      </pc:sldChg>
      <pc:sldChg chg="add del">
        <pc:chgData name="De Silva L.S.R it18113914" userId="62612fb7-9c05-46b9-9c88-459635f12739" providerId="ADAL" clId="{0776AC9C-D81D-40CD-8AC4-AF2CBEED1DE7}" dt="2021-03-09T04:41:41.084" v="1164" actId="47"/>
        <pc:sldMkLst>
          <pc:docMk/>
          <pc:sldMk cId="211548079" sldId="419"/>
        </pc:sldMkLst>
      </pc:sldChg>
      <pc:sldChg chg="del">
        <pc:chgData name="De Silva L.S.R it18113914" userId="62612fb7-9c05-46b9-9c88-459635f12739" providerId="ADAL" clId="{0776AC9C-D81D-40CD-8AC4-AF2CBEED1DE7}" dt="2021-03-09T04:40:22.662" v="1153" actId="47"/>
        <pc:sldMkLst>
          <pc:docMk/>
          <pc:sldMk cId="1679273884" sldId="420"/>
        </pc:sldMkLst>
      </pc:sldChg>
      <pc:sldChg chg="addSp delSp modSp mod ord">
        <pc:chgData name="De Silva L.S.R it18113914" userId="62612fb7-9c05-46b9-9c88-459635f12739" providerId="ADAL" clId="{0776AC9C-D81D-40CD-8AC4-AF2CBEED1DE7}" dt="2021-03-09T04:40:12.624" v="1151"/>
        <pc:sldMkLst>
          <pc:docMk/>
          <pc:sldMk cId="1139094913" sldId="421"/>
        </pc:sldMkLst>
        <pc:spChg chg="mod">
          <ac:chgData name="De Silva L.S.R it18113914" userId="62612fb7-9c05-46b9-9c88-459635f12739" providerId="ADAL" clId="{0776AC9C-D81D-40CD-8AC4-AF2CBEED1DE7}" dt="2021-03-09T04:40:11.958" v="1149"/>
          <ac:spMkLst>
            <pc:docMk/>
            <pc:sldMk cId="1139094913" sldId="421"/>
            <ac:spMk id="6" creationId="{F7E461F4-E6D8-4801-94AA-9B72FC99FFED}"/>
          </ac:spMkLst>
        </pc:spChg>
        <pc:spChg chg="add del">
          <ac:chgData name="De Silva L.S.R it18113914" userId="62612fb7-9c05-46b9-9c88-459635f12739" providerId="ADAL" clId="{0776AC9C-D81D-40CD-8AC4-AF2CBEED1DE7}" dt="2021-03-09T04:40:12.384" v="1150" actId="478"/>
          <ac:spMkLst>
            <pc:docMk/>
            <pc:sldMk cId="1139094913" sldId="421"/>
            <ac:spMk id="48" creationId="{AF2DE1BE-DCDA-47A4-A4F1-4D2ECD73E6EB}"/>
          </ac:spMkLst>
        </pc:spChg>
        <pc:spChg chg="add del mod">
          <ac:chgData name="De Silva L.S.R it18113914" userId="62612fb7-9c05-46b9-9c88-459635f12739" providerId="ADAL" clId="{0776AC9C-D81D-40CD-8AC4-AF2CBEED1DE7}" dt="2021-03-09T04:40:12.624" v="1151"/>
          <ac:spMkLst>
            <pc:docMk/>
            <pc:sldMk cId="1139094913" sldId="421"/>
            <ac:spMk id="50" creationId="{A50008CE-2B6F-4698-94B7-31C20BB2E689}"/>
          </ac:spMkLst>
        </pc:spChg>
      </pc:sldChg>
    </pc:docChg>
  </pc:docChgLst>
  <pc:docChgLst>
    <pc:chgData name="it18120226@my.sliit.lk" userId="434220d6-88d2-4bac-b6ab-07818277ed2f" providerId="ADAL" clId="{2942843F-3434-4181-90A2-B7FC65D78E75}"/>
    <pc:docChg chg="undo redo custSel addSld delSld modSld sldOrd">
      <pc:chgData name="it18120226@my.sliit.lk" userId="434220d6-88d2-4bac-b6ab-07818277ed2f" providerId="ADAL" clId="{2942843F-3434-4181-90A2-B7FC65D78E75}" dt="2021-03-09T17:27:50.915" v="763"/>
      <pc:docMkLst>
        <pc:docMk/>
      </pc:docMkLst>
      <pc:sldChg chg="modSp">
        <pc:chgData name="it18120226@my.sliit.lk" userId="434220d6-88d2-4bac-b6ab-07818277ed2f" providerId="ADAL" clId="{2942843F-3434-4181-90A2-B7FC65D78E75}" dt="2021-03-09T03:26:29.919" v="0" actId="14826"/>
        <pc:sldMkLst>
          <pc:docMk/>
          <pc:sldMk cId="905819553" sldId="275"/>
        </pc:sldMkLst>
        <pc:picChg chg="mod">
          <ac:chgData name="it18120226@my.sliit.lk" userId="434220d6-88d2-4bac-b6ab-07818277ed2f" providerId="ADAL" clId="{2942843F-3434-4181-90A2-B7FC65D78E75}" dt="2021-03-09T03:26:29.919" v="0" actId="14826"/>
          <ac:picMkLst>
            <pc:docMk/>
            <pc:sldMk cId="905819553" sldId="275"/>
            <ac:picMk id="3" creationId="{EA24652A-1AFE-457B-B2FD-ACED9B53E2B4}"/>
          </ac:picMkLst>
        </pc:picChg>
      </pc:sldChg>
      <pc:sldChg chg="delSp modSp del mod">
        <pc:chgData name="it18120226@my.sliit.lk" userId="434220d6-88d2-4bac-b6ab-07818277ed2f" providerId="ADAL" clId="{2942843F-3434-4181-90A2-B7FC65D78E75}" dt="2021-03-09T03:53:32.679" v="199" actId="2696"/>
        <pc:sldMkLst>
          <pc:docMk/>
          <pc:sldMk cId="2170502358" sldId="278"/>
        </pc:sldMkLst>
        <pc:spChg chg="mod">
          <ac:chgData name="it18120226@my.sliit.lk" userId="434220d6-88d2-4bac-b6ab-07818277ed2f" providerId="ADAL" clId="{2942843F-3434-4181-90A2-B7FC65D78E75}" dt="2021-03-09T03:34:22.159" v="43" actId="21"/>
          <ac:spMkLst>
            <pc:docMk/>
            <pc:sldMk cId="2170502358" sldId="278"/>
            <ac:spMk id="5" creationId="{FA755AF9-6AEA-4BCA-A1A2-C57A58214B9E}"/>
          </ac:spMkLst>
        </pc:spChg>
        <pc:picChg chg="del">
          <ac:chgData name="it18120226@my.sliit.lk" userId="434220d6-88d2-4bac-b6ab-07818277ed2f" providerId="ADAL" clId="{2942843F-3434-4181-90A2-B7FC65D78E75}" dt="2021-03-09T03:33:21.849" v="39" actId="21"/>
          <ac:picMkLst>
            <pc:docMk/>
            <pc:sldMk cId="2170502358" sldId="278"/>
            <ac:picMk id="3" creationId="{88492C55-EA4B-4E45-AAC1-9C0510442098}"/>
          </ac:picMkLst>
        </pc:picChg>
      </pc:sldChg>
      <pc:sldChg chg="del">
        <pc:chgData name="it18120226@my.sliit.lk" userId="434220d6-88d2-4bac-b6ab-07818277ed2f" providerId="ADAL" clId="{2942843F-3434-4181-90A2-B7FC65D78E75}" dt="2021-03-09T03:58:17.177" v="217" actId="2696"/>
        <pc:sldMkLst>
          <pc:docMk/>
          <pc:sldMk cId="3516759889" sldId="279"/>
        </pc:sldMkLst>
      </pc:sldChg>
      <pc:sldChg chg="del">
        <pc:chgData name="it18120226@my.sliit.lk" userId="434220d6-88d2-4bac-b6ab-07818277ed2f" providerId="ADAL" clId="{2942843F-3434-4181-90A2-B7FC65D78E75}" dt="2021-03-09T03:56:24.810" v="210" actId="2696"/>
        <pc:sldMkLst>
          <pc:docMk/>
          <pc:sldMk cId="1281237262" sldId="281"/>
        </pc:sldMkLst>
      </pc:sldChg>
      <pc:sldChg chg="delSp del mod">
        <pc:chgData name="it18120226@my.sliit.lk" userId="434220d6-88d2-4bac-b6ab-07818277ed2f" providerId="ADAL" clId="{2942843F-3434-4181-90A2-B7FC65D78E75}" dt="2021-03-09T03:53:17.910" v="197" actId="2696"/>
        <pc:sldMkLst>
          <pc:docMk/>
          <pc:sldMk cId="1101270428" sldId="285"/>
        </pc:sldMkLst>
        <pc:picChg chg="del">
          <ac:chgData name="it18120226@my.sliit.lk" userId="434220d6-88d2-4bac-b6ab-07818277ed2f" providerId="ADAL" clId="{2942843F-3434-4181-90A2-B7FC65D78E75}" dt="2021-03-09T03:35:27.160" v="78" actId="21"/>
          <ac:picMkLst>
            <pc:docMk/>
            <pc:sldMk cId="1101270428" sldId="285"/>
            <ac:picMk id="3" creationId="{C1618F62-165C-4ECE-BC2A-8966F45BBBB6}"/>
          </ac:picMkLst>
        </pc:picChg>
      </pc:sldChg>
      <pc:sldChg chg="del">
        <pc:chgData name="it18120226@my.sliit.lk" userId="434220d6-88d2-4bac-b6ab-07818277ed2f" providerId="ADAL" clId="{2942843F-3434-4181-90A2-B7FC65D78E75}" dt="2021-03-09T03:58:31.253" v="220" actId="2696"/>
        <pc:sldMkLst>
          <pc:docMk/>
          <pc:sldMk cId="3615476336" sldId="286"/>
        </pc:sldMkLst>
      </pc:sldChg>
      <pc:sldChg chg="del">
        <pc:chgData name="it18120226@my.sliit.lk" userId="434220d6-88d2-4bac-b6ab-07818277ed2f" providerId="ADAL" clId="{2942843F-3434-4181-90A2-B7FC65D78E75}" dt="2021-03-09T03:53:23.568" v="198" actId="2696"/>
        <pc:sldMkLst>
          <pc:docMk/>
          <pc:sldMk cId="3114942583" sldId="293"/>
        </pc:sldMkLst>
      </pc:sldChg>
      <pc:sldChg chg="addSp delSp modSp mod">
        <pc:chgData name="it18120226@my.sliit.lk" userId="434220d6-88d2-4bac-b6ab-07818277ed2f" providerId="ADAL" clId="{2942843F-3434-4181-90A2-B7FC65D78E75}" dt="2021-03-09T07:03:34.428" v="545" actId="1037"/>
        <pc:sldMkLst>
          <pc:docMk/>
          <pc:sldMk cId="2365419708" sldId="300"/>
        </pc:sldMkLst>
        <pc:spChg chg="mod">
          <ac:chgData name="it18120226@my.sliit.lk" userId="434220d6-88d2-4bac-b6ab-07818277ed2f" providerId="ADAL" clId="{2942843F-3434-4181-90A2-B7FC65D78E75}" dt="2021-03-09T03:47:06.249" v="186"/>
          <ac:spMkLst>
            <pc:docMk/>
            <pc:sldMk cId="2365419708" sldId="300"/>
            <ac:spMk id="2" creationId="{92DD8274-1297-4A13-B8F8-BBD27ABD5507}"/>
          </ac:spMkLst>
        </pc:spChg>
        <pc:spChg chg="add del mod">
          <ac:chgData name="it18120226@my.sliit.lk" userId="434220d6-88d2-4bac-b6ab-07818277ed2f" providerId="ADAL" clId="{2942843F-3434-4181-90A2-B7FC65D78E75}" dt="2021-03-09T03:45:26.585" v="176"/>
          <ac:spMkLst>
            <pc:docMk/>
            <pc:sldMk cId="2365419708" sldId="300"/>
            <ac:spMk id="46" creationId="{A27D6E6E-F79B-4CD6-B3A2-FB6ECAB49907}"/>
          </ac:spMkLst>
        </pc:spChg>
        <pc:graphicFrameChg chg="modGraphic">
          <ac:chgData name="it18120226@my.sliit.lk" userId="434220d6-88d2-4bac-b6ab-07818277ed2f" providerId="ADAL" clId="{2942843F-3434-4181-90A2-B7FC65D78E75}" dt="2021-03-09T07:03:25.932" v="542" actId="14734"/>
          <ac:graphicFrameMkLst>
            <pc:docMk/>
            <pc:sldMk cId="2365419708" sldId="300"/>
            <ac:graphicFrameMk id="4" creationId="{8C4CEEFB-05F4-465B-90E6-F86BEBDCA04C}"/>
          </ac:graphicFrameMkLst>
        </pc:graphicFrame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5" creationId="{E675A5F7-4969-4C32-8F0F-433F9043CE57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9" creationId="{6593F952-8033-49D4-AFBC-A1AEBCB87CBD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10" creationId="{45B9D11A-52F8-4215-8325-F86F6194A1E5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14" creationId="{24A91653-4E67-45CC-876D-DB9FCD0F00D9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15" creationId="{08D37510-F5DC-4A71-8056-F5DFA7CEBF8B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19" creationId="{CA79656E-A771-4EFF-8719-79E16EC4D9BB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20" creationId="{B4AD4B87-B2C7-4A0F-B572-7C2D1BE64C78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24" creationId="{858039D9-A3B0-498C-B6CD-20E45D77E2A0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25" creationId="{B1D3CAF5-6E74-4E9D-A0BA-C19DF4FB977F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30" creationId="{E23FD185-2527-42F4-9679-D6CE20043273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34" creationId="{0EEFB44F-3A71-4738-A3D6-6748F1E3C1BF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38" creationId="{4C7A0D66-CC93-4576-8A29-2984BC249905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39" creationId="{CAAC72F8-06BD-4BE4-8E48-4B3586FCD446}"/>
          </ac:picMkLst>
        </pc:picChg>
        <pc:picChg chg="mod">
          <ac:chgData name="it18120226@my.sliit.lk" userId="434220d6-88d2-4bac-b6ab-07818277ed2f" providerId="ADAL" clId="{2942843F-3434-4181-90A2-B7FC65D78E75}" dt="2021-03-09T07:03:34.428" v="545" actId="1037"/>
          <ac:picMkLst>
            <pc:docMk/>
            <pc:sldMk cId="2365419708" sldId="300"/>
            <ac:picMk id="43" creationId="{3C2129CB-849B-443E-8C89-7EDD28D8E039}"/>
          </ac:picMkLst>
        </pc:picChg>
        <pc:picChg chg="add mod ord">
          <ac:chgData name="it18120226@my.sliit.lk" userId="434220d6-88d2-4bac-b6ab-07818277ed2f" providerId="ADAL" clId="{2942843F-3434-4181-90A2-B7FC65D78E75}" dt="2021-03-09T03:45:00.701" v="171" actId="167"/>
          <ac:picMkLst>
            <pc:docMk/>
            <pc:sldMk cId="2365419708" sldId="300"/>
            <ac:picMk id="44" creationId="{799C9EA0-AC6B-4D82-A466-523A2021911D}"/>
          </ac:picMkLst>
        </pc:picChg>
        <pc:picChg chg="add mod">
          <ac:chgData name="it18120226@my.sliit.lk" userId="434220d6-88d2-4bac-b6ab-07818277ed2f" providerId="ADAL" clId="{2942843F-3434-4181-90A2-B7FC65D78E75}" dt="2021-03-09T03:44:56.740" v="170"/>
          <ac:picMkLst>
            <pc:docMk/>
            <pc:sldMk cId="2365419708" sldId="300"/>
            <ac:picMk id="45" creationId="{34B6FD09-7D1C-421E-94D1-E26CD69F89AD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7:02:53.667" v="540" actId="14100"/>
        <pc:sldMkLst>
          <pc:docMk/>
          <pc:sldMk cId="1030091956" sldId="309"/>
        </pc:sldMkLst>
        <pc:spChg chg="add mod">
          <ac:chgData name="it18120226@my.sliit.lk" userId="434220d6-88d2-4bac-b6ab-07818277ed2f" providerId="ADAL" clId="{2942843F-3434-4181-90A2-B7FC65D78E75}" dt="2021-03-09T05:31:41.265" v="249"/>
          <ac:spMkLst>
            <pc:docMk/>
            <pc:sldMk cId="1030091956" sldId="309"/>
            <ac:spMk id="4" creationId="{706FE458-C753-40D9-9C5D-35C18783E9D5}"/>
          </ac:spMkLst>
        </pc:spChg>
        <pc:spChg chg="mod">
          <ac:chgData name="it18120226@my.sliit.lk" userId="434220d6-88d2-4bac-b6ab-07818277ed2f" providerId="ADAL" clId="{2942843F-3434-4181-90A2-B7FC65D78E75}" dt="2021-03-09T05:57:27.216" v="487" actId="108"/>
          <ac:spMkLst>
            <pc:docMk/>
            <pc:sldMk cId="1030091956" sldId="309"/>
            <ac:spMk id="5" creationId="{22F6FBBB-4C77-4A4B-BE54-96D3B0DF3BB7}"/>
          </ac:spMkLst>
        </pc:spChg>
        <pc:picChg chg="add mod">
          <ac:chgData name="it18120226@my.sliit.lk" userId="434220d6-88d2-4bac-b6ab-07818277ed2f" providerId="ADAL" clId="{2942843F-3434-4181-90A2-B7FC65D78E75}" dt="2021-03-09T05:37:11.893" v="257"/>
          <ac:picMkLst>
            <pc:docMk/>
            <pc:sldMk cId="1030091956" sldId="309"/>
            <ac:picMk id="6" creationId="{E2C0194B-3641-4ECE-AB45-11BA31AFF043}"/>
          </ac:picMkLst>
        </pc:picChg>
        <pc:picChg chg="mod">
          <ac:chgData name="it18120226@my.sliit.lk" userId="434220d6-88d2-4bac-b6ab-07818277ed2f" providerId="ADAL" clId="{2942843F-3434-4181-90A2-B7FC65D78E75}" dt="2021-03-09T07:02:53.667" v="540" actId="14100"/>
          <ac:picMkLst>
            <pc:docMk/>
            <pc:sldMk cId="1030091956" sldId="309"/>
            <ac:picMk id="7" creationId="{AE8B1E3F-A264-4E1B-84A7-11496316A289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5:57:33.824" v="488" actId="108"/>
        <pc:sldMkLst>
          <pc:docMk/>
          <pc:sldMk cId="2327637336" sldId="311"/>
        </pc:sldMkLst>
        <pc:spChg chg="add mod">
          <ac:chgData name="it18120226@my.sliit.lk" userId="434220d6-88d2-4bac-b6ab-07818277ed2f" providerId="ADAL" clId="{2942843F-3434-4181-90A2-B7FC65D78E75}" dt="2021-03-09T05:31:27.825" v="248"/>
          <ac:spMkLst>
            <pc:docMk/>
            <pc:sldMk cId="2327637336" sldId="311"/>
            <ac:spMk id="4" creationId="{88F63BB5-AA1E-4158-A93D-93CCEA887CCD}"/>
          </ac:spMkLst>
        </pc:spChg>
        <pc:spChg chg="mod">
          <ac:chgData name="it18120226@my.sliit.lk" userId="434220d6-88d2-4bac-b6ab-07818277ed2f" providerId="ADAL" clId="{2942843F-3434-4181-90A2-B7FC65D78E75}" dt="2021-03-09T05:57:33.824" v="488" actId="108"/>
          <ac:spMkLst>
            <pc:docMk/>
            <pc:sldMk cId="2327637336" sldId="311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2942843F-3434-4181-90A2-B7FC65D78E75}" dt="2021-03-09T05:54:45.284" v="454" actId="404"/>
          <ac:spMkLst>
            <pc:docMk/>
            <pc:sldMk cId="2327637336" sldId="311"/>
            <ac:spMk id="6" creationId="{F7E461F4-E6D8-4801-94AA-9B72FC99FFED}"/>
          </ac:spMkLst>
        </pc:spChg>
        <pc:picChg chg="add mod ord">
          <ac:chgData name="it18120226@my.sliit.lk" userId="434220d6-88d2-4bac-b6ab-07818277ed2f" providerId="ADAL" clId="{2942843F-3434-4181-90A2-B7FC65D78E75}" dt="2021-03-09T05:51:09.050" v="401" actId="167"/>
          <ac:picMkLst>
            <pc:docMk/>
            <pc:sldMk cId="2327637336" sldId="311"/>
            <ac:picMk id="7" creationId="{018292A6-6794-4C7E-B325-55023255CDF3}"/>
          </ac:picMkLst>
        </pc:picChg>
        <pc:picChg chg="add mod ord">
          <ac:chgData name="it18120226@my.sliit.lk" userId="434220d6-88d2-4bac-b6ab-07818277ed2f" providerId="ADAL" clId="{2942843F-3434-4181-90A2-B7FC65D78E75}" dt="2021-03-09T05:51:09.050" v="401" actId="167"/>
          <ac:picMkLst>
            <pc:docMk/>
            <pc:sldMk cId="2327637336" sldId="311"/>
            <ac:picMk id="8" creationId="{5AD23245-EB39-4F4D-9D6C-39E946371E8E}"/>
          </ac:picMkLst>
        </pc:picChg>
        <pc:picChg chg="add mod">
          <ac:chgData name="it18120226@my.sliit.lk" userId="434220d6-88d2-4bac-b6ab-07818277ed2f" providerId="ADAL" clId="{2942843F-3434-4181-90A2-B7FC65D78E75}" dt="2021-03-09T05:51:18.947" v="402"/>
          <ac:picMkLst>
            <pc:docMk/>
            <pc:sldMk cId="2327637336" sldId="311"/>
            <ac:picMk id="9" creationId="{805F4B26-A3F3-4088-9820-6AE559D4C40C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5:57:51.212" v="490" actId="108"/>
        <pc:sldMkLst>
          <pc:docMk/>
          <pc:sldMk cId="3231961486" sldId="312"/>
        </pc:sldMkLst>
        <pc:spChg chg="mod">
          <ac:chgData name="it18120226@my.sliit.lk" userId="434220d6-88d2-4bac-b6ab-07818277ed2f" providerId="ADAL" clId="{2942843F-3434-4181-90A2-B7FC65D78E75}" dt="2021-03-09T05:57:51.212" v="490" actId="108"/>
          <ac:spMkLst>
            <pc:docMk/>
            <pc:sldMk cId="3231961486" sldId="312"/>
            <ac:spMk id="5" creationId="{22F6FBBB-4C77-4A4B-BE54-96D3B0DF3BB7}"/>
          </ac:spMkLst>
        </pc:spChg>
        <pc:spChg chg="add mod">
          <ac:chgData name="it18120226@my.sliit.lk" userId="434220d6-88d2-4bac-b6ab-07818277ed2f" providerId="ADAL" clId="{2942843F-3434-4181-90A2-B7FC65D78E75}" dt="2021-03-09T03:39:42.733" v="154"/>
          <ac:spMkLst>
            <pc:docMk/>
            <pc:sldMk cId="3231961486" sldId="312"/>
            <ac:spMk id="6" creationId="{7C6A6D53-C58A-4C5E-BBBF-ABD74ED99ED2}"/>
          </ac:spMkLst>
        </pc:spChg>
        <pc:picChg chg="add mod">
          <ac:chgData name="it18120226@my.sliit.lk" userId="434220d6-88d2-4bac-b6ab-07818277ed2f" providerId="ADAL" clId="{2942843F-3434-4181-90A2-B7FC65D78E75}" dt="2021-03-09T03:38:15.152" v="147"/>
          <ac:picMkLst>
            <pc:docMk/>
            <pc:sldMk cId="3231961486" sldId="312"/>
            <ac:picMk id="4" creationId="{3CD7E0A6-756F-4ED9-ABDA-9C91AB6C3C30}"/>
          </ac:picMkLst>
        </pc:picChg>
      </pc:sldChg>
      <pc:sldChg chg="addSp delSp modSp mod">
        <pc:chgData name="it18120226@my.sliit.lk" userId="434220d6-88d2-4bac-b6ab-07818277ed2f" providerId="ADAL" clId="{2942843F-3434-4181-90A2-B7FC65D78E75}" dt="2021-03-09T03:47:13.134" v="187"/>
        <pc:sldMkLst>
          <pc:docMk/>
          <pc:sldMk cId="1570002697" sldId="316"/>
        </pc:sldMkLst>
        <pc:spChg chg="mod">
          <ac:chgData name="it18120226@my.sliit.lk" userId="434220d6-88d2-4bac-b6ab-07818277ed2f" providerId="ADAL" clId="{2942843F-3434-4181-90A2-B7FC65D78E75}" dt="2021-03-09T03:47:13.134" v="187"/>
          <ac:spMkLst>
            <pc:docMk/>
            <pc:sldMk cId="1570002697" sldId="316"/>
            <ac:spMk id="2" creationId="{92DD8274-1297-4A13-B8F8-BBD27ABD5507}"/>
          </ac:spMkLst>
        </pc:spChg>
        <pc:spChg chg="add del mod">
          <ac:chgData name="it18120226@my.sliit.lk" userId="434220d6-88d2-4bac-b6ab-07818277ed2f" providerId="ADAL" clId="{2942843F-3434-4181-90A2-B7FC65D78E75}" dt="2021-03-09T03:45:29.144" v="178"/>
          <ac:spMkLst>
            <pc:docMk/>
            <pc:sldMk cId="1570002697" sldId="316"/>
            <ac:spMk id="42" creationId="{D4E5DAD3-7512-47D9-B0E8-A121F1D88D66}"/>
          </ac:spMkLst>
        </pc:spChg>
        <pc:spChg chg="add mod">
          <ac:chgData name="it18120226@my.sliit.lk" userId="434220d6-88d2-4bac-b6ab-07818277ed2f" providerId="ADAL" clId="{2942843F-3434-4181-90A2-B7FC65D78E75}" dt="2021-03-09T03:45:37.472" v="179"/>
          <ac:spMkLst>
            <pc:docMk/>
            <pc:sldMk cId="1570002697" sldId="316"/>
            <ac:spMk id="45" creationId="{B3ED85D8-F5EE-4B94-BB8B-D645BF9F5AE4}"/>
          </ac:spMkLst>
        </pc:spChg>
        <pc:picChg chg="add del mod">
          <ac:chgData name="it18120226@my.sliit.lk" userId="434220d6-88d2-4bac-b6ab-07818277ed2f" providerId="ADAL" clId="{2942843F-3434-4181-90A2-B7FC65D78E75}" dt="2021-03-09T03:45:29.144" v="178"/>
          <ac:picMkLst>
            <pc:docMk/>
            <pc:sldMk cId="1570002697" sldId="316"/>
            <ac:picMk id="35" creationId="{6C96D3BC-F834-4021-8F1A-B359E6837089}"/>
          </ac:picMkLst>
        </pc:picChg>
        <pc:picChg chg="add mod ord">
          <ac:chgData name="it18120226@my.sliit.lk" userId="434220d6-88d2-4bac-b6ab-07818277ed2f" providerId="ADAL" clId="{2942843F-3434-4181-90A2-B7FC65D78E75}" dt="2021-03-09T03:45:40.585" v="180" actId="167"/>
          <ac:picMkLst>
            <pc:docMk/>
            <pc:sldMk cId="1570002697" sldId="316"/>
            <ac:picMk id="43" creationId="{427A3055-ABB5-4DA8-8536-9724E68475EE}"/>
          </ac:picMkLst>
        </pc:picChg>
        <pc:picChg chg="add mod">
          <ac:chgData name="it18120226@my.sliit.lk" userId="434220d6-88d2-4bac-b6ab-07818277ed2f" providerId="ADAL" clId="{2942843F-3434-4181-90A2-B7FC65D78E75}" dt="2021-03-09T03:45:37.472" v="179"/>
          <ac:picMkLst>
            <pc:docMk/>
            <pc:sldMk cId="1570002697" sldId="316"/>
            <ac:picMk id="44" creationId="{B472A5A3-6070-4868-BCD2-95C2494C8BA2}"/>
          </ac:picMkLst>
        </pc:picChg>
      </pc:sldChg>
      <pc:sldChg chg="del">
        <pc:chgData name="it18120226@my.sliit.lk" userId="434220d6-88d2-4bac-b6ab-07818277ed2f" providerId="ADAL" clId="{2942843F-3434-4181-90A2-B7FC65D78E75}" dt="2021-03-09T03:56:38.647" v="212" actId="2696"/>
        <pc:sldMkLst>
          <pc:docMk/>
          <pc:sldMk cId="3805608529" sldId="319"/>
        </pc:sldMkLst>
      </pc:sldChg>
      <pc:sldChg chg="addSp modSp mod">
        <pc:chgData name="it18120226@my.sliit.lk" userId="434220d6-88d2-4bac-b6ab-07818277ed2f" providerId="ADAL" clId="{2942843F-3434-4181-90A2-B7FC65D78E75}" dt="2021-03-09T05:58:04.108" v="491" actId="108"/>
        <pc:sldMkLst>
          <pc:docMk/>
          <pc:sldMk cId="2359739048" sldId="320"/>
        </pc:sldMkLst>
        <pc:spChg chg="mod">
          <ac:chgData name="it18120226@my.sliit.lk" userId="434220d6-88d2-4bac-b6ab-07818277ed2f" providerId="ADAL" clId="{2942843F-3434-4181-90A2-B7FC65D78E75}" dt="2021-03-09T05:58:04.108" v="491" actId="108"/>
          <ac:spMkLst>
            <pc:docMk/>
            <pc:sldMk cId="2359739048" sldId="320"/>
            <ac:spMk id="5" creationId="{22F6FBBB-4C77-4A4B-BE54-96D3B0DF3BB7}"/>
          </ac:spMkLst>
        </pc:spChg>
        <pc:spChg chg="add mod">
          <ac:chgData name="it18120226@my.sliit.lk" userId="434220d6-88d2-4bac-b6ab-07818277ed2f" providerId="ADAL" clId="{2942843F-3434-4181-90A2-B7FC65D78E75}" dt="2021-03-09T05:45:08.534" v="383"/>
          <ac:spMkLst>
            <pc:docMk/>
            <pc:sldMk cId="2359739048" sldId="320"/>
            <ac:spMk id="7" creationId="{49C2162C-681E-4452-B928-228F0DA06126}"/>
          </ac:spMkLst>
        </pc:spChg>
        <pc:picChg chg="add mod">
          <ac:chgData name="it18120226@my.sliit.lk" userId="434220d6-88d2-4bac-b6ab-07818277ed2f" providerId="ADAL" clId="{2942843F-3434-4181-90A2-B7FC65D78E75}" dt="2021-03-09T05:37:20.104" v="258"/>
          <ac:picMkLst>
            <pc:docMk/>
            <pc:sldMk cId="2359739048" sldId="320"/>
            <ac:picMk id="4" creationId="{18556927-72C8-4201-BE8D-FC0B61267079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5:58:08.707" v="492" actId="108"/>
        <pc:sldMkLst>
          <pc:docMk/>
          <pc:sldMk cId="900094218" sldId="322"/>
        </pc:sldMkLst>
        <pc:spChg chg="add mod">
          <ac:chgData name="it18120226@my.sliit.lk" userId="434220d6-88d2-4bac-b6ab-07818277ed2f" providerId="ADAL" clId="{2942843F-3434-4181-90A2-B7FC65D78E75}" dt="2021-03-09T05:45:16.345" v="385"/>
          <ac:spMkLst>
            <pc:docMk/>
            <pc:sldMk cId="900094218" sldId="322"/>
            <ac:spMk id="4" creationId="{C6C4F427-C82A-489B-9B1A-ECCA35BA9804}"/>
          </ac:spMkLst>
        </pc:spChg>
        <pc:spChg chg="mod">
          <ac:chgData name="it18120226@my.sliit.lk" userId="434220d6-88d2-4bac-b6ab-07818277ed2f" providerId="ADAL" clId="{2942843F-3434-4181-90A2-B7FC65D78E75}" dt="2021-03-09T05:58:08.707" v="492" actId="108"/>
          <ac:spMkLst>
            <pc:docMk/>
            <pc:sldMk cId="900094218" sldId="322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2942843F-3434-4181-90A2-B7FC65D78E75}" dt="2021-03-09T05:53:26.950" v="423" actId="5793"/>
          <ac:spMkLst>
            <pc:docMk/>
            <pc:sldMk cId="900094218" sldId="322"/>
            <ac:spMk id="6" creationId="{F7E461F4-E6D8-4801-94AA-9B72FC99FFED}"/>
          </ac:spMkLst>
        </pc:spChg>
        <pc:picChg chg="add mod ord">
          <ac:chgData name="it18120226@my.sliit.lk" userId="434220d6-88d2-4bac-b6ab-07818277ed2f" providerId="ADAL" clId="{2942843F-3434-4181-90A2-B7FC65D78E75}" dt="2021-03-09T05:54:01.472" v="427" actId="1076"/>
          <ac:picMkLst>
            <pc:docMk/>
            <pc:sldMk cId="900094218" sldId="322"/>
            <ac:picMk id="7" creationId="{057B03DC-1464-44B0-80D0-31A30E72D42A}"/>
          </ac:picMkLst>
        </pc:picChg>
        <pc:picChg chg="add mod ord">
          <ac:chgData name="it18120226@my.sliit.lk" userId="434220d6-88d2-4bac-b6ab-07818277ed2f" providerId="ADAL" clId="{2942843F-3434-4181-90A2-B7FC65D78E75}" dt="2021-03-09T05:53:35.502" v="425" actId="167"/>
          <ac:picMkLst>
            <pc:docMk/>
            <pc:sldMk cId="900094218" sldId="322"/>
            <ac:picMk id="8" creationId="{FB17A3E2-CAFE-4A29-81C5-1143A92E95A8}"/>
          </ac:picMkLst>
        </pc:picChg>
        <pc:picChg chg="add mod ord">
          <ac:chgData name="it18120226@my.sliit.lk" userId="434220d6-88d2-4bac-b6ab-07818277ed2f" providerId="ADAL" clId="{2942843F-3434-4181-90A2-B7FC65D78E75}" dt="2021-03-09T05:53:59.403" v="426" actId="14100"/>
          <ac:picMkLst>
            <pc:docMk/>
            <pc:sldMk cId="900094218" sldId="322"/>
            <ac:picMk id="9" creationId="{FE6894EE-D54D-4636-8766-73FF4C12B4C2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5:58:17.503" v="494" actId="108"/>
        <pc:sldMkLst>
          <pc:docMk/>
          <pc:sldMk cId="1488139536" sldId="323"/>
        </pc:sldMkLst>
        <pc:spChg chg="mod">
          <ac:chgData name="it18120226@my.sliit.lk" userId="434220d6-88d2-4bac-b6ab-07818277ed2f" providerId="ADAL" clId="{2942843F-3434-4181-90A2-B7FC65D78E75}" dt="2021-03-09T05:58:17.503" v="494" actId="108"/>
          <ac:spMkLst>
            <pc:docMk/>
            <pc:sldMk cId="1488139536" sldId="323"/>
            <ac:spMk id="5" creationId="{22F6FBBB-4C77-4A4B-BE54-96D3B0DF3BB7}"/>
          </ac:spMkLst>
        </pc:spChg>
        <pc:spChg chg="add mod">
          <ac:chgData name="it18120226@my.sliit.lk" userId="434220d6-88d2-4bac-b6ab-07818277ed2f" providerId="ADAL" clId="{2942843F-3434-4181-90A2-B7FC65D78E75}" dt="2021-03-09T03:38:52.108" v="150"/>
          <ac:spMkLst>
            <pc:docMk/>
            <pc:sldMk cId="1488139536" sldId="323"/>
            <ac:spMk id="6" creationId="{E0EDAC7F-FC2F-4890-A986-98CAB8BE6EEB}"/>
          </ac:spMkLst>
        </pc:spChg>
        <pc:picChg chg="add mod">
          <ac:chgData name="it18120226@my.sliit.lk" userId="434220d6-88d2-4bac-b6ab-07818277ed2f" providerId="ADAL" clId="{2942843F-3434-4181-90A2-B7FC65D78E75}" dt="2021-03-09T03:38:24.285" v="148"/>
          <ac:picMkLst>
            <pc:docMk/>
            <pc:sldMk cId="1488139536" sldId="323"/>
            <ac:picMk id="4" creationId="{5AB1C077-4B45-4328-BB57-3C8E51880BE6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3:47:24.188" v="190"/>
        <pc:sldMkLst>
          <pc:docMk/>
          <pc:sldMk cId="115665682" sldId="328"/>
        </pc:sldMkLst>
        <pc:spChg chg="mod">
          <ac:chgData name="it18120226@my.sliit.lk" userId="434220d6-88d2-4bac-b6ab-07818277ed2f" providerId="ADAL" clId="{2942843F-3434-4181-90A2-B7FC65D78E75}" dt="2021-03-09T03:47:24.188" v="190"/>
          <ac:spMkLst>
            <pc:docMk/>
            <pc:sldMk cId="115665682" sldId="328"/>
            <ac:spMk id="2" creationId="{92DD8274-1297-4A13-B8F8-BBD27ABD5507}"/>
          </ac:spMkLst>
        </pc:spChg>
        <pc:spChg chg="add mod">
          <ac:chgData name="it18120226@my.sliit.lk" userId="434220d6-88d2-4bac-b6ab-07818277ed2f" providerId="ADAL" clId="{2942843F-3434-4181-90A2-B7FC65D78E75}" dt="2021-03-09T03:45:50.936" v="181"/>
          <ac:spMkLst>
            <pc:docMk/>
            <pc:sldMk cId="115665682" sldId="328"/>
            <ac:spMk id="26" creationId="{881B97E0-7250-4C39-A0CE-8A97E59A7A5A}"/>
          </ac:spMkLst>
        </pc:spChg>
        <pc:picChg chg="add mod ord">
          <ac:chgData name="it18120226@my.sliit.lk" userId="434220d6-88d2-4bac-b6ab-07818277ed2f" providerId="ADAL" clId="{2942843F-3434-4181-90A2-B7FC65D78E75}" dt="2021-03-09T03:45:53.414" v="182" actId="167"/>
          <ac:picMkLst>
            <pc:docMk/>
            <pc:sldMk cId="115665682" sldId="328"/>
            <ac:picMk id="24" creationId="{EC133AE6-5A5B-4D11-BFF9-010DF3F06861}"/>
          </ac:picMkLst>
        </pc:picChg>
        <pc:picChg chg="add mod">
          <ac:chgData name="it18120226@my.sliit.lk" userId="434220d6-88d2-4bac-b6ab-07818277ed2f" providerId="ADAL" clId="{2942843F-3434-4181-90A2-B7FC65D78E75}" dt="2021-03-09T03:45:50.936" v="181"/>
          <ac:picMkLst>
            <pc:docMk/>
            <pc:sldMk cId="115665682" sldId="328"/>
            <ac:picMk id="25" creationId="{95AF289F-BF48-4947-A5AF-FFA5AB29C4F9}"/>
          </ac:picMkLst>
        </pc:picChg>
      </pc:sldChg>
      <pc:sldChg chg="del">
        <pc:chgData name="it18120226@my.sliit.lk" userId="434220d6-88d2-4bac-b6ab-07818277ed2f" providerId="ADAL" clId="{2942843F-3434-4181-90A2-B7FC65D78E75}" dt="2021-03-09T03:56:54.929" v="214" actId="2696"/>
        <pc:sldMkLst>
          <pc:docMk/>
          <pc:sldMk cId="2858402266" sldId="331"/>
        </pc:sldMkLst>
      </pc:sldChg>
      <pc:sldChg chg="addSp delSp modSp mod">
        <pc:chgData name="it18120226@my.sliit.lk" userId="434220d6-88d2-4bac-b6ab-07818277ed2f" providerId="ADAL" clId="{2942843F-3434-4181-90A2-B7FC65D78E75}" dt="2021-03-09T05:58:30.949" v="495" actId="108"/>
        <pc:sldMkLst>
          <pc:docMk/>
          <pc:sldMk cId="223932087" sldId="332"/>
        </pc:sldMkLst>
        <pc:spChg chg="add del mod">
          <ac:chgData name="it18120226@my.sliit.lk" userId="434220d6-88d2-4bac-b6ab-07818277ed2f" providerId="ADAL" clId="{2942843F-3434-4181-90A2-B7FC65D78E75}" dt="2021-03-09T05:43:15.390" v="333" actId="1035"/>
          <ac:spMkLst>
            <pc:docMk/>
            <pc:sldMk cId="223932087" sldId="332"/>
            <ac:spMk id="2" creationId="{47E1FA57-46F1-408C-BB9D-839A358FFE43}"/>
          </ac:spMkLst>
        </pc:spChg>
        <pc:spChg chg="mod">
          <ac:chgData name="it18120226@my.sliit.lk" userId="434220d6-88d2-4bac-b6ab-07818277ed2f" providerId="ADAL" clId="{2942843F-3434-4181-90A2-B7FC65D78E75}" dt="2021-03-09T05:58:30.949" v="495" actId="108"/>
          <ac:spMkLst>
            <pc:docMk/>
            <pc:sldMk cId="223932087" sldId="332"/>
            <ac:spMk id="5" creationId="{22F6FBBB-4C77-4A4B-BE54-96D3B0DF3BB7}"/>
          </ac:spMkLst>
        </pc:spChg>
        <pc:spChg chg="add mod">
          <ac:chgData name="it18120226@my.sliit.lk" userId="434220d6-88d2-4bac-b6ab-07818277ed2f" providerId="ADAL" clId="{2942843F-3434-4181-90A2-B7FC65D78E75}" dt="2021-03-09T05:44:28.451" v="380" actId="14100"/>
          <ac:spMkLst>
            <pc:docMk/>
            <pc:sldMk cId="223932087" sldId="332"/>
            <ac:spMk id="8" creationId="{EC8E31FD-85D4-4724-82D0-4749C3098B8E}"/>
          </ac:spMkLst>
        </pc:spChg>
        <pc:spChg chg="add mod">
          <ac:chgData name="it18120226@my.sliit.lk" userId="434220d6-88d2-4bac-b6ab-07818277ed2f" providerId="ADAL" clId="{2942843F-3434-4181-90A2-B7FC65D78E75}" dt="2021-03-09T05:46:11.693" v="392"/>
          <ac:spMkLst>
            <pc:docMk/>
            <pc:sldMk cId="223932087" sldId="332"/>
            <ac:spMk id="9" creationId="{B2CAF446-8719-45AD-A6AC-8917737CDD49}"/>
          </ac:spMkLst>
        </pc:spChg>
        <pc:picChg chg="add mod">
          <ac:chgData name="it18120226@my.sliit.lk" userId="434220d6-88d2-4bac-b6ab-07818277ed2f" providerId="ADAL" clId="{2942843F-3434-4181-90A2-B7FC65D78E75}" dt="2021-03-09T05:37:34.531" v="259"/>
          <ac:picMkLst>
            <pc:docMk/>
            <pc:sldMk cId="223932087" sldId="332"/>
            <ac:picMk id="7" creationId="{F828D117-9141-47A2-8608-CAADCF63D4CE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5:58:53.847" v="500" actId="108"/>
        <pc:sldMkLst>
          <pc:docMk/>
          <pc:sldMk cId="594821067" sldId="335"/>
        </pc:sldMkLst>
        <pc:spChg chg="mod">
          <ac:chgData name="it18120226@my.sliit.lk" userId="434220d6-88d2-4bac-b6ab-07818277ed2f" providerId="ADAL" clId="{2942843F-3434-4181-90A2-B7FC65D78E75}" dt="2021-03-09T05:58:53.847" v="500" actId="108"/>
          <ac:spMkLst>
            <pc:docMk/>
            <pc:sldMk cId="594821067" sldId="335"/>
            <ac:spMk id="5" creationId="{22F6FBBB-4C77-4A4B-BE54-96D3B0DF3BB7}"/>
          </ac:spMkLst>
        </pc:spChg>
        <pc:spChg chg="add mod">
          <ac:chgData name="it18120226@my.sliit.lk" userId="434220d6-88d2-4bac-b6ab-07818277ed2f" providerId="ADAL" clId="{2942843F-3434-4181-90A2-B7FC65D78E75}" dt="2021-03-09T03:39:01.492" v="151"/>
          <ac:spMkLst>
            <pc:docMk/>
            <pc:sldMk cId="594821067" sldId="335"/>
            <ac:spMk id="6" creationId="{63EAFEF0-658B-4AD9-859B-5A34D161C04A}"/>
          </ac:spMkLst>
        </pc:spChg>
        <pc:picChg chg="mod">
          <ac:chgData name="it18120226@my.sliit.lk" userId="434220d6-88d2-4bac-b6ab-07818277ed2f" providerId="ADAL" clId="{2942843F-3434-4181-90A2-B7FC65D78E75}" dt="2021-03-09T03:39:12.053" v="153" actId="14100"/>
          <ac:picMkLst>
            <pc:docMk/>
            <pc:sldMk cId="594821067" sldId="335"/>
            <ac:picMk id="3" creationId="{93E91DAD-7871-416B-B55E-709F324CD235}"/>
          </ac:picMkLst>
        </pc:picChg>
        <pc:picChg chg="add mod">
          <ac:chgData name="it18120226@my.sliit.lk" userId="434220d6-88d2-4bac-b6ab-07818277ed2f" providerId="ADAL" clId="{2942843F-3434-4181-90A2-B7FC65D78E75}" dt="2021-03-09T03:38:28.300" v="149"/>
          <ac:picMkLst>
            <pc:docMk/>
            <pc:sldMk cId="594821067" sldId="335"/>
            <ac:picMk id="4" creationId="{476EC86D-E586-4AB9-9A97-98F24009E128}"/>
          </ac:picMkLst>
        </pc:picChg>
      </pc:sldChg>
      <pc:sldChg chg="addSp delSp modSp mod">
        <pc:chgData name="it18120226@my.sliit.lk" userId="434220d6-88d2-4bac-b6ab-07818277ed2f" providerId="ADAL" clId="{2942843F-3434-4181-90A2-B7FC65D78E75}" dt="2021-03-09T05:49:56.018" v="397" actId="108"/>
        <pc:sldMkLst>
          <pc:docMk/>
          <pc:sldMk cId="2729037531" sldId="346"/>
        </pc:sldMkLst>
        <pc:spChg chg="mod">
          <ac:chgData name="it18120226@my.sliit.lk" userId="434220d6-88d2-4bac-b6ab-07818277ed2f" providerId="ADAL" clId="{2942843F-3434-4181-90A2-B7FC65D78E75}" dt="2021-03-09T05:49:56.018" v="397" actId="108"/>
          <ac:spMkLst>
            <pc:docMk/>
            <pc:sldMk cId="2729037531" sldId="346"/>
            <ac:spMk id="2" creationId="{4465435F-6361-422B-9D7D-AB3010079AED}"/>
          </ac:spMkLst>
        </pc:spChg>
        <pc:spChg chg="mod">
          <ac:chgData name="it18120226@my.sliit.lk" userId="434220d6-88d2-4bac-b6ab-07818277ed2f" providerId="ADAL" clId="{2942843F-3434-4181-90A2-B7FC65D78E75}" dt="2021-03-09T05:27:39.990" v="242" actId="20577"/>
          <ac:spMkLst>
            <pc:docMk/>
            <pc:sldMk cId="2729037531" sldId="346"/>
            <ac:spMk id="3" creationId="{0B42E678-BB9E-40E6-A17A-839F7C76C7EE}"/>
          </ac:spMkLst>
        </pc:spChg>
        <pc:spChg chg="add mod">
          <ac:chgData name="it18120226@my.sliit.lk" userId="434220d6-88d2-4bac-b6ab-07818277ed2f" providerId="ADAL" clId="{2942843F-3434-4181-90A2-B7FC65D78E75}" dt="2021-03-09T05:31:26.502" v="247"/>
          <ac:spMkLst>
            <pc:docMk/>
            <pc:sldMk cId="2729037531" sldId="346"/>
            <ac:spMk id="4" creationId="{EE38224D-DE9A-4CEE-882F-7ADD3DA45023}"/>
          </ac:spMkLst>
        </pc:spChg>
        <pc:picChg chg="add del mod">
          <ac:chgData name="it18120226@my.sliit.lk" userId="434220d6-88d2-4bac-b6ab-07818277ed2f" providerId="ADAL" clId="{2942843F-3434-4181-90A2-B7FC65D78E75}" dt="2021-03-09T03:28:05.265" v="16"/>
          <ac:picMkLst>
            <pc:docMk/>
            <pc:sldMk cId="2729037531" sldId="346"/>
            <ac:picMk id="4" creationId="{38637E87-FC84-49E8-878F-9F33ADE83F8C}"/>
          </ac:picMkLst>
        </pc:picChg>
        <pc:picChg chg="add mod">
          <ac:chgData name="it18120226@my.sliit.lk" userId="434220d6-88d2-4bac-b6ab-07818277ed2f" providerId="ADAL" clId="{2942843F-3434-4181-90A2-B7FC65D78E75}" dt="2021-03-09T05:48:37.929" v="396"/>
          <ac:picMkLst>
            <pc:docMk/>
            <pc:sldMk cId="2729037531" sldId="346"/>
            <ac:picMk id="5" creationId="{EDD3DE30-5198-4F9A-9DF8-53D901CF41A8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5:57:39.073" v="489" actId="108"/>
        <pc:sldMkLst>
          <pc:docMk/>
          <pc:sldMk cId="250290510" sldId="350"/>
        </pc:sldMkLst>
        <pc:spChg chg="mod">
          <ac:chgData name="it18120226@my.sliit.lk" userId="434220d6-88d2-4bac-b6ab-07818277ed2f" providerId="ADAL" clId="{2942843F-3434-4181-90A2-B7FC65D78E75}" dt="2021-03-09T05:57:39.073" v="489" actId="108"/>
          <ac:spMkLst>
            <pc:docMk/>
            <pc:sldMk cId="250290510" sldId="350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2942843F-3434-4181-90A2-B7FC65D78E75}" dt="2021-03-09T05:27:57.333" v="246" actId="20577"/>
          <ac:spMkLst>
            <pc:docMk/>
            <pc:sldMk cId="250290510" sldId="350"/>
            <ac:spMk id="6" creationId="{F7E461F4-E6D8-4801-94AA-9B72FC99FFED}"/>
          </ac:spMkLst>
        </pc:spChg>
        <pc:spChg chg="add mod">
          <ac:chgData name="it18120226@my.sliit.lk" userId="434220d6-88d2-4bac-b6ab-07818277ed2f" providerId="ADAL" clId="{2942843F-3434-4181-90A2-B7FC65D78E75}" dt="2021-03-09T03:51:04.224" v="193"/>
          <ac:spMkLst>
            <pc:docMk/>
            <pc:sldMk cId="250290510" sldId="350"/>
            <ac:spMk id="9" creationId="{95CEAF45-47C7-4471-94F5-C2DE0D88B1E7}"/>
          </ac:spMkLst>
        </pc:spChg>
        <pc:picChg chg="add mod">
          <ac:chgData name="it18120226@my.sliit.lk" userId="434220d6-88d2-4bac-b6ab-07818277ed2f" providerId="ADAL" clId="{2942843F-3434-4181-90A2-B7FC65D78E75}" dt="2021-03-09T03:50:55.980" v="192"/>
          <ac:picMkLst>
            <pc:docMk/>
            <pc:sldMk cId="250290510" sldId="350"/>
            <ac:picMk id="4" creationId="{94C5A3B5-443A-407A-B5CD-BE362211337F}"/>
          </ac:picMkLst>
        </pc:picChg>
        <pc:picChg chg="add mod">
          <ac:chgData name="it18120226@my.sliit.lk" userId="434220d6-88d2-4bac-b6ab-07818277ed2f" providerId="ADAL" clId="{2942843F-3434-4181-90A2-B7FC65D78E75}" dt="2021-03-09T03:50:55.980" v="192"/>
          <ac:picMkLst>
            <pc:docMk/>
            <pc:sldMk cId="250290510" sldId="350"/>
            <ac:picMk id="7" creationId="{8937A1B0-311E-4C4A-9E7B-1D7490A9A6F0}"/>
          </ac:picMkLst>
        </pc:picChg>
        <pc:picChg chg="add mod">
          <ac:chgData name="it18120226@my.sliit.lk" userId="434220d6-88d2-4bac-b6ab-07818277ed2f" providerId="ADAL" clId="{2942843F-3434-4181-90A2-B7FC65D78E75}" dt="2021-03-09T03:50:55.980" v="192"/>
          <ac:picMkLst>
            <pc:docMk/>
            <pc:sldMk cId="250290510" sldId="350"/>
            <ac:picMk id="8" creationId="{42D00B64-F297-4861-BBDB-CE7D3D47C440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7:16:21.590" v="546" actId="167"/>
        <pc:sldMkLst>
          <pc:docMk/>
          <pc:sldMk cId="1322611081" sldId="352"/>
        </pc:sldMkLst>
        <pc:spChg chg="mod">
          <ac:chgData name="it18120226@my.sliit.lk" userId="434220d6-88d2-4bac-b6ab-07818277ed2f" providerId="ADAL" clId="{2942843F-3434-4181-90A2-B7FC65D78E75}" dt="2021-03-09T05:50:10.849" v="398" actId="108"/>
          <ac:spMkLst>
            <pc:docMk/>
            <pc:sldMk cId="1322611081" sldId="352"/>
            <ac:spMk id="2" creationId="{4465435F-6361-422B-9D7D-AB3010079AED}"/>
          </ac:spMkLst>
        </pc:spChg>
        <pc:spChg chg="add mod">
          <ac:chgData name="it18120226@my.sliit.lk" userId="434220d6-88d2-4bac-b6ab-07818277ed2f" providerId="ADAL" clId="{2942843F-3434-4181-90A2-B7FC65D78E75}" dt="2021-03-09T05:45:11.464" v="384"/>
          <ac:spMkLst>
            <pc:docMk/>
            <pc:sldMk cId="1322611081" sldId="352"/>
            <ac:spMk id="4" creationId="{5C3FE4EB-AB17-41DF-A22F-69EAE75710DE}"/>
          </ac:spMkLst>
        </pc:spChg>
        <pc:picChg chg="add mod ord">
          <ac:chgData name="it18120226@my.sliit.lk" userId="434220d6-88d2-4bac-b6ab-07818277ed2f" providerId="ADAL" clId="{2942843F-3434-4181-90A2-B7FC65D78E75}" dt="2021-03-09T07:16:21.590" v="546" actId="167"/>
          <ac:picMkLst>
            <pc:docMk/>
            <pc:sldMk cId="1322611081" sldId="352"/>
            <ac:picMk id="5" creationId="{3E02B26E-D657-41D0-9623-45B9F6C2628F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5:58:13.738" v="493" actId="108"/>
        <pc:sldMkLst>
          <pc:docMk/>
          <pc:sldMk cId="2494244169" sldId="354"/>
        </pc:sldMkLst>
        <pc:spChg chg="mod">
          <ac:chgData name="it18120226@my.sliit.lk" userId="434220d6-88d2-4bac-b6ab-07818277ed2f" providerId="ADAL" clId="{2942843F-3434-4181-90A2-B7FC65D78E75}" dt="2021-03-09T05:58:13.738" v="493" actId="108"/>
          <ac:spMkLst>
            <pc:docMk/>
            <pc:sldMk cId="2494244169" sldId="354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2942843F-3434-4181-90A2-B7FC65D78E75}" dt="2021-03-09T03:32:48.867" v="35" actId="20577"/>
          <ac:spMkLst>
            <pc:docMk/>
            <pc:sldMk cId="2494244169" sldId="354"/>
            <ac:spMk id="6" creationId="{F7E461F4-E6D8-4801-94AA-9B72FC99FFED}"/>
          </ac:spMkLst>
        </pc:spChg>
        <pc:spChg chg="add mod">
          <ac:chgData name="it18120226@my.sliit.lk" userId="434220d6-88d2-4bac-b6ab-07818277ed2f" providerId="ADAL" clId="{2942843F-3434-4181-90A2-B7FC65D78E75}" dt="2021-03-09T03:51:12.309" v="194"/>
          <ac:spMkLst>
            <pc:docMk/>
            <pc:sldMk cId="2494244169" sldId="354"/>
            <ac:spMk id="9" creationId="{16B40F7A-2932-45F4-AD09-6DAED18B15B9}"/>
          </ac:spMkLst>
        </pc:spChg>
        <pc:picChg chg="add mod">
          <ac:chgData name="it18120226@my.sliit.lk" userId="434220d6-88d2-4bac-b6ab-07818277ed2f" providerId="ADAL" clId="{2942843F-3434-4181-90A2-B7FC65D78E75}" dt="2021-03-09T03:50:46.345" v="191"/>
          <ac:picMkLst>
            <pc:docMk/>
            <pc:sldMk cId="2494244169" sldId="354"/>
            <ac:picMk id="4" creationId="{D9C75D7C-5151-49B4-8B78-FE57419F66DE}"/>
          </ac:picMkLst>
        </pc:picChg>
        <pc:picChg chg="add mod">
          <ac:chgData name="it18120226@my.sliit.lk" userId="434220d6-88d2-4bac-b6ab-07818277ed2f" providerId="ADAL" clId="{2942843F-3434-4181-90A2-B7FC65D78E75}" dt="2021-03-09T03:50:46.345" v="191"/>
          <ac:picMkLst>
            <pc:docMk/>
            <pc:sldMk cId="2494244169" sldId="354"/>
            <ac:picMk id="7" creationId="{01B799CC-5121-424D-A748-A6C1BD1B7FBB}"/>
          </ac:picMkLst>
        </pc:picChg>
        <pc:picChg chg="add mod">
          <ac:chgData name="it18120226@my.sliit.lk" userId="434220d6-88d2-4bac-b6ab-07818277ed2f" providerId="ADAL" clId="{2942843F-3434-4181-90A2-B7FC65D78E75}" dt="2021-03-09T03:50:46.345" v="191"/>
          <ac:picMkLst>
            <pc:docMk/>
            <pc:sldMk cId="2494244169" sldId="354"/>
            <ac:picMk id="8" creationId="{9D984667-73F9-42A9-908D-202E4D8561A7}"/>
          </ac:picMkLst>
        </pc:picChg>
      </pc:sldChg>
      <pc:sldChg chg="modSp mod">
        <pc:chgData name="it18120226@my.sliit.lk" userId="434220d6-88d2-4bac-b6ab-07818277ed2f" providerId="ADAL" clId="{2942843F-3434-4181-90A2-B7FC65D78E75}" dt="2021-03-09T03:29:09.823" v="24" actId="27636"/>
        <pc:sldMkLst>
          <pc:docMk/>
          <pc:sldMk cId="888506932" sldId="359"/>
        </pc:sldMkLst>
        <pc:spChg chg="mod">
          <ac:chgData name="it18120226@my.sliit.lk" userId="434220d6-88d2-4bac-b6ab-07818277ed2f" providerId="ADAL" clId="{2942843F-3434-4181-90A2-B7FC65D78E75}" dt="2021-03-09T03:29:09.823" v="24" actId="27636"/>
          <ac:spMkLst>
            <pc:docMk/>
            <pc:sldMk cId="888506932" sldId="359"/>
            <ac:spMk id="6" creationId="{F7E461F4-E6D8-4801-94AA-9B72FC99FFED}"/>
          </ac:spMkLst>
        </pc:spChg>
      </pc:sldChg>
      <pc:sldChg chg="modSp mod">
        <pc:chgData name="it18120226@my.sliit.lk" userId="434220d6-88d2-4bac-b6ab-07818277ed2f" providerId="ADAL" clId="{2942843F-3434-4181-90A2-B7FC65D78E75}" dt="2021-03-09T11:17:04.894" v="619" actId="20577"/>
        <pc:sldMkLst>
          <pc:docMk/>
          <pc:sldMk cId="6394910" sldId="368"/>
        </pc:sldMkLst>
        <pc:spChg chg="mod">
          <ac:chgData name="it18120226@my.sliit.lk" userId="434220d6-88d2-4bac-b6ab-07818277ed2f" providerId="ADAL" clId="{2942843F-3434-4181-90A2-B7FC65D78E75}" dt="2021-03-09T11:17:04.894" v="619" actId="20577"/>
          <ac:spMkLst>
            <pc:docMk/>
            <pc:sldMk cId="6394910" sldId="368"/>
            <ac:spMk id="6" creationId="{F7E461F4-E6D8-4801-94AA-9B72FC99FFED}"/>
          </ac:spMkLst>
        </pc:spChg>
        <pc:picChg chg="ord">
          <ac:chgData name="it18120226@my.sliit.lk" userId="434220d6-88d2-4bac-b6ab-07818277ed2f" providerId="ADAL" clId="{2942843F-3434-4181-90A2-B7FC65D78E75}" dt="2021-03-09T07:17:20.700" v="548" actId="167"/>
          <ac:picMkLst>
            <pc:docMk/>
            <pc:sldMk cId="6394910" sldId="368"/>
            <ac:picMk id="8" creationId="{93029A13-6A22-4396-8F7B-47B84EA6C5E3}"/>
          </ac:picMkLst>
        </pc:picChg>
      </pc:sldChg>
      <pc:sldChg chg="modSp mod">
        <pc:chgData name="it18120226@my.sliit.lk" userId="434220d6-88d2-4bac-b6ab-07818277ed2f" providerId="ADAL" clId="{2942843F-3434-4181-90A2-B7FC65D78E75}" dt="2021-03-09T07:17:15.602" v="547" actId="167"/>
        <pc:sldMkLst>
          <pc:docMk/>
          <pc:sldMk cId="93041841" sldId="369"/>
        </pc:sldMkLst>
        <pc:picChg chg="ord">
          <ac:chgData name="it18120226@my.sliit.lk" userId="434220d6-88d2-4bac-b6ab-07818277ed2f" providerId="ADAL" clId="{2942843F-3434-4181-90A2-B7FC65D78E75}" dt="2021-03-09T07:17:15.602" v="547" actId="167"/>
          <ac:picMkLst>
            <pc:docMk/>
            <pc:sldMk cId="93041841" sldId="369"/>
            <ac:picMk id="8" creationId="{D7AEAF21-C08B-4CC8-8174-E990FBC15A7F}"/>
          </ac:picMkLst>
        </pc:picChg>
      </pc:sldChg>
      <pc:sldChg chg="del">
        <pc:chgData name="it18120226@my.sliit.lk" userId="434220d6-88d2-4bac-b6ab-07818277ed2f" providerId="ADAL" clId="{2942843F-3434-4181-90A2-B7FC65D78E75}" dt="2021-03-09T03:58:46.927" v="223" actId="2696"/>
        <pc:sldMkLst>
          <pc:docMk/>
          <pc:sldMk cId="3668890284" sldId="374"/>
        </pc:sldMkLst>
      </pc:sldChg>
      <pc:sldChg chg="modSp mod">
        <pc:chgData name="it18120226@my.sliit.lk" userId="434220d6-88d2-4bac-b6ab-07818277ed2f" providerId="ADAL" clId="{2942843F-3434-4181-90A2-B7FC65D78E75}" dt="2021-03-09T07:40:30.035" v="553" actId="167"/>
        <pc:sldMkLst>
          <pc:docMk/>
          <pc:sldMk cId="1643904466" sldId="376"/>
        </pc:sldMkLst>
        <pc:picChg chg="ord">
          <ac:chgData name="it18120226@my.sliit.lk" userId="434220d6-88d2-4bac-b6ab-07818277ed2f" providerId="ADAL" clId="{2942843F-3434-4181-90A2-B7FC65D78E75}" dt="2021-03-09T07:40:30.035" v="553" actId="167"/>
          <ac:picMkLst>
            <pc:docMk/>
            <pc:sldMk cId="1643904466" sldId="376"/>
            <ac:picMk id="8" creationId="{4E2A0169-C904-4FF1-AB75-4B61EB478664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5:50:18.969" v="399" actId="108"/>
        <pc:sldMkLst>
          <pc:docMk/>
          <pc:sldMk cId="9863696" sldId="378"/>
        </pc:sldMkLst>
        <pc:spChg chg="mod">
          <ac:chgData name="it18120226@my.sliit.lk" userId="434220d6-88d2-4bac-b6ab-07818277ed2f" providerId="ADAL" clId="{2942843F-3434-4181-90A2-B7FC65D78E75}" dt="2021-03-09T05:50:18.969" v="399" actId="108"/>
          <ac:spMkLst>
            <pc:docMk/>
            <pc:sldMk cId="9863696" sldId="378"/>
            <ac:spMk id="2" creationId="{4465435F-6361-422B-9D7D-AB3010079AED}"/>
          </ac:spMkLst>
        </pc:spChg>
        <pc:spChg chg="add mod">
          <ac:chgData name="it18120226@my.sliit.lk" userId="434220d6-88d2-4bac-b6ab-07818277ed2f" providerId="ADAL" clId="{2942843F-3434-4181-90A2-B7FC65D78E75}" dt="2021-03-09T05:46:14.297" v="393"/>
          <ac:spMkLst>
            <pc:docMk/>
            <pc:sldMk cId="9863696" sldId="378"/>
            <ac:spMk id="5" creationId="{9792D9FA-6AD8-44D7-A0D0-95DD35579183}"/>
          </ac:spMkLst>
        </pc:spChg>
      </pc:sldChg>
      <pc:sldChg chg="addSp modSp mod">
        <pc:chgData name="it18120226@my.sliit.lk" userId="434220d6-88d2-4bac-b6ab-07818277ed2f" providerId="ADAL" clId="{2942843F-3434-4181-90A2-B7FC65D78E75}" dt="2021-03-09T05:58:36.700" v="496" actId="108"/>
        <pc:sldMkLst>
          <pc:docMk/>
          <pc:sldMk cId="1573783376" sldId="380"/>
        </pc:sldMkLst>
        <pc:spChg chg="add mod">
          <ac:chgData name="it18120226@my.sliit.lk" userId="434220d6-88d2-4bac-b6ab-07818277ed2f" providerId="ADAL" clId="{2942843F-3434-4181-90A2-B7FC65D78E75}" dt="2021-03-09T05:46:17.194" v="394"/>
          <ac:spMkLst>
            <pc:docMk/>
            <pc:sldMk cId="1573783376" sldId="380"/>
            <ac:spMk id="4" creationId="{1CCFAB29-7306-4C4D-8B87-29284FD59E97}"/>
          </ac:spMkLst>
        </pc:spChg>
        <pc:spChg chg="mod">
          <ac:chgData name="it18120226@my.sliit.lk" userId="434220d6-88d2-4bac-b6ab-07818277ed2f" providerId="ADAL" clId="{2942843F-3434-4181-90A2-B7FC65D78E75}" dt="2021-03-09T05:58:36.700" v="496" actId="108"/>
          <ac:spMkLst>
            <pc:docMk/>
            <pc:sldMk cId="1573783376" sldId="380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2942843F-3434-4181-90A2-B7FC65D78E75}" dt="2021-03-09T05:55:45.306" v="484" actId="27636"/>
          <ac:spMkLst>
            <pc:docMk/>
            <pc:sldMk cId="1573783376" sldId="380"/>
            <ac:spMk id="6" creationId="{F7E461F4-E6D8-4801-94AA-9B72FC99FFED}"/>
          </ac:spMkLst>
        </pc:spChg>
        <pc:picChg chg="add mod ord">
          <ac:chgData name="it18120226@my.sliit.lk" userId="434220d6-88d2-4bac-b6ab-07818277ed2f" providerId="ADAL" clId="{2942843F-3434-4181-90A2-B7FC65D78E75}" dt="2021-03-09T05:56:02.537" v="486" actId="167"/>
          <ac:picMkLst>
            <pc:docMk/>
            <pc:sldMk cId="1573783376" sldId="380"/>
            <ac:picMk id="7" creationId="{5F21250B-9F95-4763-BB5C-250232A56A10}"/>
          </ac:picMkLst>
        </pc:picChg>
        <pc:picChg chg="add mod ord">
          <ac:chgData name="it18120226@my.sliit.lk" userId="434220d6-88d2-4bac-b6ab-07818277ed2f" providerId="ADAL" clId="{2942843F-3434-4181-90A2-B7FC65D78E75}" dt="2021-03-09T05:56:02.537" v="486" actId="167"/>
          <ac:picMkLst>
            <pc:docMk/>
            <pc:sldMk cId="1573783376" sldId="380"/>
            <ac:picMk id="8" creationId="{08BA5CC6-6975-46DF-B242-996871B0F604}"/>
          </ac:picMkLst>
        </pc:picChg>
        <pc:picChg chg="add mod ord">
          <ac:chgData name="it18120226@my.sliit.lk" userId="434220d6-88d2-4bac-b6ab-07818277ed2f" providerId="ADAL" clId="{2942843F-3434-4181-90A2-B7FC65D78E75}" dt="2021-03-09T05:56:02.537" v="486" actId="167"/>
          <ac:picMkLst>
            <pc:docMk/>
            <pc:sldMk cId="1573783376" sldId="380"/>
            <ac:picMk id="9" creationId="{9CF088CB-59B9-4B16-A85B-F164E3954020}"/>
          </ac:picMkLst>
        </pc:picChg>
      </pc:sldChg>
      <pc:sldChg chg="addSp modSp mod">
        <pc:chgData name="it18120226@my.sliit.lk" userId="434220d6-88d2-4bac-b6ab-07818277ed2f" providerId="ADAL" clId="{2942843F-3434-4181-90A2-B7FC65D78E75}" dt="2021-03-09T05:58:48.110" v="499" actId="1036"/>
        <pc:sldMkLst>
          <pc:docMk/>
          <pc:sldMk cId="934122700" sldId="381"/>
        </pc:sldMkLst>
        <pc:spChg chg="add mod">
          <ac:chgData name="it18120226@my.sliit.lk" userId="434220d6-88d2-4bac-b6ab-07818277ed2f" providerId="ADAL" clId="{2942843F-3434-4181-90A2-B7FC65D78E75}" dt="2021-03-09T03:51:27.994" v="195"/>
          <ac:spMkLst>
            <pc:docMk/>
            <pc:sldMk cId="934122700" sldId="381"/>
            <ac:spMk id="4" creationId="{9A2BD9C5-FE3A-4B74-9ACF-0FD16F67769A}"/>
          </ac:spMkLst>
        </pc:spChg>
        <pc:spChg chg="mod">
          <ac:chgData name="it18120226@my.sliit.lk" userId="434220d6-88d2-4bac-b6ab-07818277ed2f" providerId="ADAL" clId="{2942843F-3434-4181-90A2-B7FC65D78E75}" dt="2021-03-09T05:58:42.705" v="497" actId="108"/>
          <ac:spMkLst>
            <pc:docMk/>
            <pc:sldMk cId="934122700" sldId="381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2942843F-3434-4181-90A2-B7FC65D78E75}" dt="2021-03-09T03:32:22.508" v="33" actId="20577"/>
          <ac:spMkLst>
            <pc:docMk/>
            <pc:sldMk cId="934122700" sldId="381"/>
            <ac:spMk id="6" creationId="{F7E461F4-E6D8-4801-94AA-9B72FC99FFED}"/>
          </ac:spMkLst>
        </pc:spChg>
        <pc:picChg chg="add mod">
          <ac:chgData name="it18120226@my.sliit.lk" userId="434220d6-88d2-4bac-b6ab-07818277ed2f" providerId="ADAL" clId="{2942843F-3434-4181-90A2-B7FC65D78E75}" dt="2021-03-09T05:58:48.110" v="499" actId="1036"/>
          <ac:picMkLst>
            <pc:docMk/>
            <pc:sldMk cId="934122700" sldId="381"/>
            <ac:picMk id="7" creationId="{F8E0787C-2420-4321-B3F7-C77EBC118202}"/>
          </ac:picMkLst>
        </pc:picChg>
        <pc:picChg chg="add mod">
          <ac:chgData name="it18120226@my.sliit.lk" userId="434220d6-88d2-4bac-b6ab-07818277ed2f" providerId="ADAL" clId="{2942843F-3434-4181-90A2-B7FC65D78E75}" dt="2021-03-09T03:51:38.588" v="196"/>
          <ac:picMkLst>
            <pc:docMk/>
            <pc:sldMk cId="934122700" sldId="381"/>
            <ac:picMk id="8" creationId="{1144A775-A360-440B-BA6A-E32B26CEDC41}"/>
          </ac:picMkLst>
        </pc:picChg>
        <pc:picChg chg="add mod">
          <ac:chgData name="it18120226@my.sliit.lk" userId="434220d6-88d2-4bac-b6ab-07818277ed2f" providerId="ADAL" clId="{2942843F-3434-4181-90A2-B7FC65D78E75}" dt="2021-03-09T03:51:38.588" v="196"/>
          <ac:picMkLst>
            <pc:docMk/>
            <pc:sldMk cId="934122700" sldId="381"/>
            <ac:picMk id="9" creationId="{C7623FF2-A32E-43EC-B05B-06C93831F582}"/>
          </ac:picMkLst>
        </pc:picChg>
      </pc:sldChg>
      <pc:sldChg chg="modSp mod">
        <pc:chgData name="it18120226@my.sliit.lk" userId="434220d6-88d2-4bac-b6ab-07818277ed2f" providerId="ADAL" clId="{2942843F-3434-4181-90A2-B7FC65D78E75}" dt="2021-03-09T17:26:44.888" v="742" actId="6549"/>
        <pc:sldMkLst>
          <pc:docMk/>
          <pc:sldMk cId="28583670" sldId="384"/>
        </pc:sldMkLst>
        <pc:spChg chg="mod">
          <ac:chgData name="it18120226@my.sliit.lk" userId="434220d6-88d2-4bac-b6ab-07818277ed2f" providerId="ADAL" clId="{2942843F-3434-4181-90A2-B7FC65D78E75}" dt="2021-03-09T17:26:44.888" v="742" actId="6549"/>
          <ac:spMkLst>
            <pc:docMk/>
            <pc:sldMk cId="28583670" sldId="384"/>
            <ac:spMk id="14" creationId="{39902B0D-2637-4500-A7B0-4CB9F9223643}"/>
          </ac:spMkLst>
        </pc:spChg>
      </pc:sldChg>
      <pc:sldChg chg="modSp mod">
        <pc:chgData name="it18120226@my.sliit.lk" userId="434220d6-88d2-4bac-b6ab-07818277ed2f" providerId="ADAL" clId="{2942843F-3434-4181-90A2-B7FC65D78E75}" dt="2021-03-09T06:43:44.815" v="527"/>
        <pc:sldMkLst>
          <pc:docMk/>
          <pc:sldMk cId="3613969826" sldId="387"/>
        </pc:sldMkLst>
        <pc:spChg chg="mod">
          <ac:chgData name="it18120226@my.sliit.lk" userId="434220d6-88d2-4bac-b6ab-07818277ed2f" providerId="ADAL" clId="{2942843F-3434-4181-90A2-B7FC65D78E75}" dt="2021-03-09T06:43:44.815" v="527"/>
          <ac:spMkLst>
            <pc:docMk/>
            <pc:sldMk cId="3613969826" sldId="387"/>
            <ac:spMk id="6" creationId="{BFFD1E22-CBA5-4979-90FC-F3B5EFFE4279}"/>
          </ac:spMkLst>
        </pc:spChg>
      </pc:sldChg>
      <pc:sldChg chg="modSp mod">
        <pc:chgData name="it18120226@my.sliit.lk" userId="434220d6-88d2-4bac-b6ab-07818277ed2f" providerId="ADAL" clId="{2942843F-3434-4181-90A2-B7FC65D78E75}" dt="2021-03-09T06:44:43.894" v="539" actId="20577"/>
        <pc:sldMkLst>
          <pc:docMk/>
          <pc:sldMk cId="168305474" sldId="390"/>
        </pc:sldMkLst>
        <pc:spChg chg="mod">
          <ac:chgData name="it18120226@my.sliit.lk" userId="434220d6-88d2-4bac-b6ab-07818277ed2f" providerId="ADAL" clId="{2942843F-3434-4181-90A2-B7FC65D78E75}" dt="2021-03-09T06:44:43.894" v="539" actId="20577"/>
          <ac:spMkLst>
            <pc:docMk/>
            <pc:sldMk cId="168305474" sldId="390"/>
            <ac:spMk id="6" creationId="{BFFD1E22-CBA5-4979-90FC-F3B5EFFE4279}"/>
          </ac:spMkLst>
        </pc:spChg>
      </pc:sldChg>
      <pc:sldChg chg="addSp delSp modSp mod">
        <pc:chgData name="it18120226@my.sliit.lk" userId="434220d6-88d2-4bac-b6ab-07818277ed2f" providerId="ADAL" clId="{2942843F-3434-4181-90A2-B7FC65D78E75}" dt="2021-03-09T14:41:39.956" v="683"/>
        <pc:sldMkLst>
          <pc:docMk/>
          <pc:sldMk cId="879344293" sldId="392"/>
        </pc:sldMkLst>
        <pc:spChg chg="add del">
          <ac:chgData name="it18120226@my.sliit.lk" userId="434220d6-88d2-4bac-b6ab-07818277ed2f" providerId="ADAL" clId="{2942843F-3434-4181-90A2-B7FC65D78E75}" dt="2021-03-09T14:40:53.187" v="682" actId="22"/>
          <ac:spMkLst>
            <pc:docMk/>
            <pc:sldMk cId="879344293" sldId="392"/>
            <ac:spMk id="17" creationId="{9547360D-6347-4CC8-B06F-17C17920256E}"/>
          </ac:spMkLst>
        </pc:spChg>
        <pc:spChg chg="add mod">
          <ac:chgData name="it18120226@my.sliit.lk" userId="434220d6-88d2-4bac-b6ab-07818277ed2f" providerId="ADAL" clId="{2942843F-3434-4181-90A2-B7FC65D78E75}" dt="2021-03-09T14:41:39.956" v="683"/>
          <ac:spMkLst>
            <pc:docMk/>
            <pc:sldMk cId="879344293" sldId="392"/>
            <ac:spMk id="18" creationId="{0FEF35B5-6844-4E9D-93BE-0FF66E742636}"/>
          </ac:spMkLst>
        </pc:spChg>
        <pc:picChg chg="del mod">
          <ac:chgData name="it18120226@my.sliit.lk" userId="434220d6-88d2-4bac-b6ab-07818277ed2f" providerId="ADAL" clId="{2942843F-3434-4181-90A2-B7FC65D78E75}" dt="2021-03-09T14:40:26.413" v="680" actId="478"/>
          <ac:picMkLst>
            <pc:docMk/>
            <pc:sldMk cId="879344293" sldId="392"/>
            <ac:picMk id="7" creationId="{9EC04A53-CB8E-45CA-862F-3894D63983ED}"/>
          </ac:picMkLst>
        </pc:picChg>
        <pc:picChg chg="mod">
          <ac:chgData name="it18120226@my.sliit.lk" userId="434220d6-88d2-4bac-b6ab-07818277ed2f" providerId="ADAL" clId="{2942843F-3434-4181-90A2-B7FC65D78E75}" dt="2021-03-09T14:39:34.518" v="677" actId="1076"/>
          <ac:picMkLst>
            <pc:docMk/>
            <pc:sldMk cId="879344293" sldId="392"/>
            <ac:picMk id="9" creationId="{8B11F565-0020-420A-89DC-20ADCE3BA5CD}"/>
          </ac:picMkLst>
        </pc:picChg>
      </pc:sldChg>
      <pc:sldChg chg="modSp mod">
        <pc:chgData name="it18120226@my.sliit.lk" userId="434220d6-88d2-4bac-b6ab-07818277ed2f" providerId="ADAL" clId="{2942843F-3434-4181-90A2-B7FC65D78E75}" dt="2021-03-09T17:27:50.915" v="763"/>
        <pc:sldMkLst>
          <pc:docMk/>
          <pc:sldMk cId="2371450287" sldId="397"/>
        </pc:sldMkLst>
        <pc:spChg chg="mod">
          <ac:chgData name="it18120226@my.sliit.lk" userId="434220d6-88d2-4bac-b6ab-07818277ed2f" providerId="ADAL" clId="{2942843F-3434-4181-90A2-B7FC65D78E75}" dt="2021-03-09T17:27:50.915" v="763"/>
          <ac:spMkLst>
            <pc:docMk/>
            <pc:sldMk cId="2371450287" sldId="397"/>
            <ac:spMk id="14" creationId="{39902B0D-2637-4500-A7B0-4CB9F9223643}"/>
          </ac:spMkLst>
        </pc:spChg>
      </pc:sldChg>
      <pc:sldChg chg="addSp delSp modSp mod">
        <pc:chgData name="it18120226@my.sliit.lk" userId="434220d6-88d2-4bac-b6ab-07818277ed2f" providerId="ADAL" clId="{2942843F-3434-4181-90A2-B7FC65D78E75}" dt="2021-03-09T11:27:28.113" v="673" actId="20577"/>
        <pc:sldMkLst>
          <pc:docMk/>
          <pc:sldMk cId="646891140" sldId="398"/>
        </pc:sldMkLst>
        <pc:spChg chg="add mod">
          <ac:chgData name="it18120226@my.sliit.lk" userId="434220d6-88d2-4bac-b6ab-07818277ed2f" providerId="ADAL" clId="{2942843F-3434-4181-90A2-B7FC65D78E75}" dt="2021-03-09T11:27:28.113" v="673" actId="20577"/>
          <ac:spMkLst>
            <pc:docMk/>
            <pc:sldMk cId="646891140" sldId="398"/>
            <ac:spMk id="6" creationId="{5B14BE0B-00EC-4833-8C8E-E89B09164FE2}"/>
          </ac:spMkLst>
        </pc:spChg>
        <pc:graphicFrameChg chg="del mod modGraphic">
          <ac:chgData name="it18120226@my.sliit.lk" userId="434220d6-88d2-4bac-b6ab-07818277ed2f" providerId="ADAL" clId="{2942843F-3434-4181-90A2-B7FC65D78E75}" dt="2021-03-09T11:25:34.234" v="620" actId="478"/>
          <ac:graphicFrameMkLst>
            <pc:docMk/>
            <pc:sldMk cId="646891140" sldId="398"/>
            <ac:graphicFrameMk id="2" creationId="{848CAD73-D67F-4448-B3D2-533569D2452E}"/>
          </ac:graphicFrameMkLst>
        </pc:graphicFrameChg>
        <pc:cxnChg chg="add del mod">
          <ac:chgData name="it18120226@my.sliit.lk" userId="434220d6-88d2-4bac-b6ab-07818277ed2f" providerId="ADAL" clId="{2942843F-3434-4181-90A2-B7FC65D78E75}" dt="2021-03-09T11:25:36.258" v="621" actId="478"/>
          <ac:cxnSpMkLst>
            <pc:docMk/>
            <pc:sldMk cId="646891140" sldId="398"/>
            <ac:cxnSpMk id="4" creationId="{208A4703-58A5-42AA-A70C-E4DB6D88F1EB}"/>
          </ac:cxnSpMkLst>
        </pc:cxnChg>
      </pc:sldChg>
      <pc:sldChg chg="addSp modSp mod">
        <pc:chgData name="it18120226@my.sliit.lk" userId="434220d6-88d2-4bac-b6ab-07818277ed2f" providerId="ADAL" clId="{2942843F-3434-4181-90A2-B7FC65D78E75}" dt="2021-03-09T15:07:00.486" v="738" actId="404"/>
        <pc:sldMkLst>
          <pc:docMk/>
          <pc:sldMk cId="1420284539" sldId="399"/>
        </pc:sldMkLst>
        <pc:graphicFrameChg chg="mod modGraphic">
          <ac:chgData name="it18120226@my.sliit.lk" userId="434220d6-88d2-4bac-b6ab-07818277ed2f" providerId="ADAL" clId="{2942843F-3434-4181-90A2-B7FC65D78E75}" dt="2021-03-09T15:07:00.486" v="738" actId="404"/>
          <ac:graphicFrameMkLst>
            <pc:docMk/>
            <pc:sldMk cId="1420284539" sldId="399"/>
            <ac:graphicFrameMk id="2" creationId="{7C8D8000-BAA9-4664-B564-4AD4100CB54B}"/>
          </ac:graphicFrameMkLst>
        </pc:graphicFrameChg>
        <pc:cxnChg chg="add mod">
          <ac:chgData name="it18120226@my.sliit.lk" userId="434220d6-88d2-4bac-b6ab-07818277ed2f" providerId="ADAL" clId="{2942843F-3434-4181-90A2-B7FC65D78E75}" dt="2021-03-09T07:52:19.990" v="589" actId="14100"/>
          <ac:cxnSpMkLst>
            <pc:docMk/>
            <pc:sldMk cId="1420284539" sldId="399"/>
            <ac:cxnSpMk id="4" creationId="{64297023-0A5E-447E-8FDD-D89ACCD68882}"/>
          </ac:cxnSpMkLst>
        </pc:cxnChg>
      </pc:sldChg>
      <pc:sldChg chg="addSp modSp mod">
        <pc:chgData name="it18120226@my.sliit.lk" userId="434220d6-88d2-4bac-b6ab-07818277ed2f" providerId="ADAL" clId="{2942843F-3434-4181-90A2-B7FC65D78E75}" dt="2021-03-09T14:47:09.331" v="726" actId="14100"/>
        <pc:sldMkLst>
          <pc:docMk/>
          <pc:sldMk cId="4039289081" sldId="400"/>
        </pc:sldMkLst>
        <pc:graphicFrameChg chg="mod modGraphic">
          <ac:chgData name="it18120226@my.sliit.lk" userId="434220d6-88d2-4bac-b6ab-07818277ed2f" providerId="ADAL" clId="{2942843F-3434-4181-90A2-B7FC65D78E75}" dt="2021-03-09T14:47:09.331" v="726" actId="14100"/>
          <ac:graphicFrameMkLst>
            <pc:docMk/>
            <pc:sldMk cId="4039289081" sldId="400"/>
            <ac:graphicFrameMk id="9" creationId="{9E3D5F1B-6A9B-41D3-9834-5AF918855CD3}"/>
          </ac:graphicFrameMkLst>
        </pc:graphicFrameChg>
        <pc:cxnChg chg="add mod">
          <ac:chgData name="it18120226@my.sliit.lk" userId="434220d6-88d2-4bac-b6ab-07818277ed2f" providerId="ADAL" clId="{2942843F-3434-4181-90A2-B7FC65D78E75}" dt="2021-03-09T14:46:55.721" v="722" actId="1038"/>
          <ac:cxnSpMkLst>
            <pc:docMk/>
            <pc:sldMk cId="4039289081" sldId="400"/>
            <ac:cxnSpMk id="3" creationId="{BE38875F-8322-41F0-97DE-CADB7A0CB8FC}"/>
          </ac:cxnSpMkLst>
        </pc:cxnChg>
      </pc:sldChg>
      <pc:sldChg chg="addSp modSp add mod">
        <pc:chgData name="it18120226@my.sliit.lk" userId="434220d6-88d2-4bac-b6ab-07818277ed2f" providerId="ADAL" clId="{2942843F-3434-4181-90A2-B7FC65D78E75}" dt="2021-03-09T03:46:27.794" v="183" actId="108"/>
        <pc:sldMkLst>
          <pc:docMk/>
          <pc:sldMk cId="3608007740" sldId="401"/>
        </pc:sldMkLst>
        <pc:spChg chg="mod">
          <ac:chgData name="it18120226@my.sliit.lk" userId="434220d6-88d2-4bac-b6ab-07818277ed2f" providerId="ADAL" clId="{2942843F-3434-4181-90A2-B7FC65D78E75}" dt="2021-03-09T03:46:27.794" v="183" actId="108"/>
          <ac:spMkLst>
            <pc:docMk/>
            <pc:sldMk cId="3608007740" sldId="401"/>
            <ac:spMk id="2" creationId="{509AA335-9F40-4568-8F6B-3D55FCBAD349}"/>
          </ac:spMkLst>
        </pc:spChg>
        <pc:spChg chg="add mod">
          <ac:chgData name="it18120226@my.sliit.lk" userId="434220d6-88d2-4bac-b6ab-07818277ed2f" providerId="ADAL" clId="{2942843F-3434-4181-90A2-B7FC65D78E75}" dt="2021-03-09T03:44:34.857" v="169"/>
          <ac:spMkLst>
            <pc:docMk/>
            <pc:sldMk cId="3608007740" sldId="401"/>
            <ac:spMk id="39" creationId="{95D76940-FE6A-4521-AA9A-FC8BA5AA6E5F}"/>
          </ac:spMkLst>
        </pc:spChg>
        <pc:picChg chg="add mod ord">
          <ac:chgData name="it18120226@my.sliit.lk" userId="434220d6-88d2-4bac-b6ab-07818277ed2f" providerId="ADAL" clId="{2942843F-3434-4181-90A2-B7FC65D78E75}" dt="2021-03-09T03:43:01.630" v="158" actId="167"/>
          <ac:picMkLst>
            <pc:docMk/>
            <pc:sldMk cId="3608007740" sldId="401"/>
            <ac:picMk id="29" creationId="{B63D45C6-352A-47B5-AD1F-F80E15F5904F}"/>
          </ac:picMkLst>
        </pc:picChg>
        <pc:picChg chg="add mod">
          <ac:chgData name="it18120226@my.sliit.lk" userId="434220d6-88d2-4bac-b6ab-07818277ed2f" providerId="ADAL" clId="{2942843F-3434-4181-90A2-B7FC65D78E75}" dt="2021-03-09T03:42:52.882" v="157"/>
          <ac:picMkLst>
            <pc:docMk/>
            <pc:sldMk cId="3608007740" sldId="401"/>
            <ac:picMk id="30" creationId="{C0E3446A-146E-4252-916C-EC56A7563A82}"/>
          </ac:picMkLst>
        </pc:picChg>
      </pc:sldChg>
      <pc:sldChg chg="addSp delSp modSp add mod">
        <pc:chgData name="it18120226@my.sliit.lk" userId="434220d6-88d2-4bac-b6ab-07818277ed2f" providerId="ADAL" clId="{2942843F-3434-4181-90A2-B7FC65D78E75}" dt="2021-03-09T03:46:37.179" v="184" actId="108"/>
        <pc:sldMkLst>
          <pc:docMk/>
          <pc:sldMk cId="4153535299" sldId="402"/>
        </pc:sldMkLst>
        <pc:spChg chg="mod">
          <ac:chgData name="it18120226@my.sliit.lk" userId="434220d6-88d2-4bac-b6ab-07818277ed2f" providerId="ADAL" clId="{2942843F-3434-4181-90A2-B7FC65D78E75}" dt="2021-03-09T03:46:37.179" v="184" actId="108"/>
          <ac:spMkLst>
            <pc:docMk/>
            <pc:sldMk cId="4153535299" sldId="402"/>
            <ac:spMk id="2" creationId="{509AA335-9F40-4568-8F6B-3D55FCBAD349}"/>
          </ac:spMkLst>
        </pc:spChg>
        <pc:spChg chg="add del mod">
          <ac:chgData name="it18120226@my.sliit.lk" userId="434220d6-88d2-4bac-b6ab-07818277ed2f" providerId="ADAL" clId="{2942843F-3434-4181-90A2-B7FC65D78E75}" dt="2021-03-09T03:44:19.459" v="167"/>
          <ac:spMkLst>
            <pc:docMk/>
            <pc:sldMk cId="4153535299" sldId="402"/>
            <ac:spMk id="48" creationId="{DC126DEF-503D-4C91-8F67-4BBFBF75FA2B}"/>
          </ac:spMkLst>
        </pc:spChg>
        <pc:spChg chg="add del mod">
          <ac:chgData name="it18120226@my.sliit.lk" userId="434220d6-88d2-4bac-b6ab-07818277ed2f" providerId="ADAL" clId="{2942843F-3434-4181-90A2-B7FC65D78E75}" dt="2021-03-09T03:44:18.910" v="166"/>
          <ac:spMkLst>
            <pc:docMk/>
            <pc:sldMk cId="4153535299" sldId="402"/>
            <ac:spMk id="59" creationId="{1E83BEC9-D523-47CB-99B4-DF79FF50D966}"/>
          </ac:spMkLst>
        </pc:spChg>
        <pc:spChg chg="add mod">
          <ac:chgData name="it18120226@my.sliit.lk" userId="434220d6-88d2-4bac-b6ab-07818277ed2f" providerId="ADAL" clId="{2942843F-3434-4181-90A2-B7FC65D78E75}" dt="2021-03-09T03:44:20.516" v="168"/>
          <ac:spMkLst>
            <pc:docMk/>
            <pc:sldMk cId="4153535299" sldId="402"/>
            <ac:spMk id="60" creationId="{B2624B02-06F9-47B0-952E-33F57E8A392A}"/>
          </ac:spMkLst>
        </pc:spChg>
        <pc:picChg chg="add mod ord">
          <ac:chgData name="it18120226@my.sliit.lk" userId="434220d6-88d2-4bac-b6ab-07818277ed2f" providerId="ADAL" clId="{2942843F-3434-4181-90A2-B7FC65D78E75}" dt="2021-03-09T03:43:18.592" v="160" actId="167"/>
          <ac:picMkLst>
            <pc:docMk/>
            <pc:sldMk cId="4153535299" sldId="402"/>
            <ac:picMk id="35" creationId="{2534D8C6-A597-4116-A256-88D0897DF5F0}"/>
          </ac:picMkLst>
        </pc:picChg>
        <pc:picChg chg="add mod">
          <ac:chgData name="it18120226@my.sliit.lk" userId="434220d6-88d2-4bac-b6ab-07818277ed2f" providerId="ADAL" clId="{2942843F-3434-4181-90A2-B7FC65D78E75}" dt="2021-03-09T03:43:13.708" v="159"/>
          <ac:picMkLst>
            <pc:docMk/>
            <pc:sldMk cId="4153535299" sldId="402"/>
            <ac:picMk id="43" creationId="{15C00839-289B-42AC-A2C1-E6ABFCCFA8F0}"/>
          </ac:picMkLst>
        </pc:picChg>
      </pc:sldChg>
      <pc:sldChg chg="addSp modSp add mod">
        <pc:chgData name="it18120226@my.sliit.lk" userId="434220d6-88d2-4bac-b6ab-07818277ed2f" providerId="ADAL" clId="{2942843F-3434-4181-90A2-B7FC65D78E75}" dt="2021-03-09T03:46:45.411" v="185" actId="108"/>
        <pc:sldMkLst>
          <pc:docMk/>
          <pc:sldMk cId="4114081028" sldId="403"/>
        </pc:sldMkLst>
        <pc:spChg chg="mod">
          <ac:chgData name="it18120226@my.sliit.lk" userId="434220d6-88d2-4bac-b6ab-07818277ed2f" providerId="ADAL" clId="{2942843F-3434-4181-90A2-B7FC65D78E75}" dt="2021-03-09T03:46:45.411" v="185" actId="108"/>
          <ac:spMkLst>
            <pc:docMk/>
            <pc:sldMk cId="4114081028" sldId="403"/>
            <ac:spMk id="2" creationId="{509AA335-9F40-4568-8F6B-3D55FCBAD349}"/>
          </ac:spMkLst>
        </pc:spChg>
        <pc:spChg chg="add mod">
          <ac:chgData name="it18120226@my.sliit.lk" userId="434220d6-88d2-4bac-b6ab-07818277ed2f" providerId="ADAL" clId="{2942843F-3434-4181-90A2-B7FC65D78E75}" dt="2021-03-09T03:43:43.940" v="163"/>
          <ac:spMkLst>
            <pc:docMk/>
            <pc:sldMk cId="4114081028" sldId="403"/>
            <ac:spMk id="29" creationId="{6940CE25-8BB2-4275-B529-4D4423D9417E}"/>
          </ac:spMkLst>
        </pc:spChg>
        <pc:picChg chg="add mod ord">
          <ac:chgData name="it18120226@my.sliit.lk" userId="434220d6-88d2-4bac-b6ab-07818277ed2f" providerId="ADAL" clId="{2942843F-3434-4181-90A2-B7FC65D78E75}" dt="2021-03-09T03:43:26.480" v="162" actId="167"/>
          <ac:picMkLst>
            <pc:docMk/>
            <pc:sldMk cId="4114081028" sldId="403"/>
            <ac:picMk id="27" creationId="{C315103D-C826-4FF1-A6C0-5B7580376673}"/>
          </ac:picMkLst>
        </pc:picChg>
        <pc:picChg chg="add mod">
          <ac:chgData name="it18120226@my.sliit.lk" userId="434220d6-88d2-4bac-b6ab-07818277ed2f" providerId="ADAL" clId="{2942843F-3434-4181-90A2-B7FC65D78E75}" dt="2021-03-09T03:43:22.890" v="161"/>
          <ac:picMkLst>
            <pc:docMk/>
            <pc:sldMk cId="4114081028" sldId="403"/>
            <ac:picMk id="28" creationId="{4379F2A7-3CEE-4E80-8FF0-B4EC4DFA3B16}"/>
          </ac:picMkLst>
        </pc:picChg>
      </pc:sldChg>
      <pc:sldChg chg="modSp add mod ord setBg">
        <pc:chgData name="it18120226@my.sliit.lk" userId="434220d6-88d2-4bac-b6ab-07818277ed2f" providerId="ADAL" clId="{2942843F-3434-4181-90A2-B7FC65D78E75}" dt="2021-03-09T03:34:58.119" v="74" actId="20577"/>
        <pc:sldMkLst>
          <pc:docMk/>
          <pc:sldMk cId="1234208681" sldId="404"/>
        </pc:sldMkLst>
        <pc:spChg chg="mod">
          <ac:chgData name="it18120226@my.sliit.lk" userId="434220d6-88d2-4bac-b6ab-07818277ed2f" providerId="ADAL" clId="{2942843F-3434-4181-90A2-B7FC65D78E75}" dt="2021-03-09T03:34:58.119" v="74" actId="20577"/>
          <ac:spMkLst>
            <pc:docMk/>
            <pc:sldMk cId="1234208681" sldId="404"/>
            <ac:spMk id="2" creationId="{A4EF436F-904B-49AD-BD7C-52E1F85F8C27}"/>
          </ac:spMkLst>
        </pc:spChg>
        <pc:spChg chg="mod">
          <ac:chgData name="it18120226@my.sliit.lk" userId="434220d6-88d2-4bac-b6ab-07818277ed2f" providerId="ADAL" clId="{2942843F-3434-4181-90A2-B7FC65D78E75}" dt="2021-03-09T03:34:28.783" v="44"/>
          <ac:spMkLst>
            <pc:docMk/>
            <pc:sldMk cId="1234208681" sldId="404"/>
            <ac:spMk id="5" creationId="{FA755AF9-6AEA-4BCA-A1A2-C57A58214B9E}"/>
          </ac:spMkLst>
        </pc:spChg>
        <pc:picChg chg="mod">
          <ac:chgData name="it18120226@my.sliit.lk" userId="434220d6-88d2-4bac-b6ab-07818277ed2f" providerId="ADAL" clId="{2942843F-3434-4181-90A2-B7FC65D78E75}" dt="2021-03-09T03:34:15.589" v="42" actId="14100"/>
          <ac:picMkLst>
            <pc:docMk/>
            <pc:sldMk cId="1234208681" sldId="404"/>
            <ac:picMk id="3" creationId="{16ADB2A7-49DC-473E-93EA-0C5C0B5E7D2C}"/>
          </ac:picMkLst>
        </pc:picChg>
      </pc:sldChg>
      <pc:sldChg chg="addSp delSp modSp add mod ord">
        <pc:chgData name="it18120226@my.sliit.lk" userId="434220d6-88d2-4bac-b6ab-07818277ed2f" providerId="ADAL" clId="{2942843F-3434-4181-90A2-B7FC65D78E75}" dt="2021-03-09T03:36:47.091" v="111" actId="20577"/>
        <pc:sldMkLst>
          <pc:docMk/>
          <pc:sldMk cId="1257289842" sldId="405"/>
        </pc:sldMkLst>
        <pc:spChg chg="mod">
          <ac:chgData name="it18120226@my.sliit.lk" userId="434220d6-88d2-4bac-b6ab-07818277ed2f" providerId="ADAL" clId="{2942843F-3434-4181-90A2-B7FC65D78E75}" dt="2021-03-09T03:36:47.091" v="111" actId="20577"/>
          <ac:spMkLst>
            <pc:docMk/>
            <pc:sldMk cId="1257289842" sldId="405"/>
            <ac:spMk id="2" creationId="{A4EF436F-904B-49AD-BD7C-52E1F85F8C27}"/>
          </ac:spMkLst>
        </pc:spChg>
        <pc:spChg chg="mod">
          <ac:chgData name="it18120226@my.sliit.lk" userId="434220d6-88d2-4bac-b6ab-07818277ed2f" providerId="ADAL" clId="{2942843F-3434-4181-90A2-B7FC65D78E75}" dt="2021-03-09T03:36:30.389" v="92" actId="20577"/>
          <ac:spMkLst>
            <pc:docMk/>
            <pc:sldMk cId="1257289842" sldId="405"/>
            <ac:spMk id="5" creationId="{FA755AF9-6AEA-4BCA-A1A2-C57A58214B9E}"/>
          </ac:spMkLst>
        </pc:spChg>
        <pc:picChg chg="del">
          <ac:chgData name="it18120226@my.sliit.lk" userId="434220d6-88d2-4bac-b6ab-07818277ed2f" providerId="ADAL" clId="{2942843F-3434-4181-90A2-B7FC65D78E75}" dt="2021-03-09T03:35:29.770" v="79" actId="478"/>
          <ac:picMkLst>
            <pc:docMk/>
            <pc:sldMk cId="1257289842" sldId="405"/>
            <ac:picMk id="3" creationId="{16ADB2A7-49DC-473E-93EA-0C5C0B5E7D2C}"/>
          </ac:picMkLst>
        </pc:picChg>
        <pc:picChg chg="add mod">
          <ac:chgData name="it18120226@my.sliit.lk" userId="434220d6-88d2-4bac-b6ab-07818277ed2f" providerId="ADAL" clId="{2942843F-3434-4181-90A2-B7FC65D78E75}" dt="2021-03-09T03:35:30.929" v="80"/>
          <ac:picMkLst>
            <pc:docMk/>
            <pc:sldMk cId="1257289842" sldId="405"/>
            <ac:picMk id="8" creationId="{AC6FE4AC-451D-44E4-9AB9-B107E000DCFE}"/>
          </ac:picMkLst>
        </pc:picChg>
      </pc:sldChg>
      <pc:sldChg chg="addSp delSp modSp add mod ord">
        <pc:chgData name="it18120226@my.sliit.lk" userId="434220d6-88d2-4bac-b6ab-07818277ed2f" providerId="ADAL" clId="{2942843F-3434-4181-90A2-B7FC65D78E75}" dt="2021-03-09T03:37:37.368" v="146" actId="20577"/>
        <pc:sldMkLst>
          <pc:docMk/>
          <pc:sldMk cId="3704864977" sldId="406"/>
        </pc:sldMkLst>
        <pc:spChg chg="mod">
          <ac:chgData name="it18120226@my.sliit.lk" userId="434220d6-88d2-4bac-b6ab-07818277ed2f" providerId="ADAL" clId="{2942843F-3434-4181-90A2-B7FC65D78E75}" dt="2021-03-09T03:37:37.368" v="146" actId="20577"/>
          <ac:spMkLst>
            <pc:docMk/>
            <pc:sldMk cId="3704864977" sldId="406"/>
            <ac:spMk id="2" creationId="{A4EF436F-904B-49AD-BD7C-52E1F85F8C27}"/>
          </ac:spMkLst>
        </pc:spChg>
        <pc:spChg chg="mod">
          <ac:chgData name="it18120226@my.sliit.lk" userId="434220d6-88d2-4bac-b6ab-07818277ed2f" providerId="ADAL" clId="{2942843F-3434-4181-90A2-B7FC65D78E75}" dt="2021-03-09T03:37:14.212" v="115"/>
          <ac:spMkLst>
            <pc:docMk/>
            <pc:sldMk cId="3704864977" sldId="406"/>
            <ac:spMk id="5" creationId="{FA755AF9-6AEA-4BCA-A1A2-C57A58214B9E}"/>
          </ac:spMkLst>
        </pc:spChg>
        <pc:picChg chg="del">
          <ac:chgData name="it18120226@my.sliit.lk" userId="434220d6-88d2-4bac-b6ab-07818277ed2f" providerId="ADAL" clId="{2942843F-3434-4181-90A2-B7FC65D78E75}" dt="2021-03-09T03:37:16.552" v="116" actId="478"/>
          <ac:picMkLst>
            <pc:docMk/>
            <pc:sldMk cId="3704864977" sldId="406"/>
            <ac:picMk id="8" creationId="{AC6FE4AC-451D-44E4-9AB9-B107E000DCFE}"/>
          </ac:picMkLst>
        </pc:picChg>
        <pc:picChg chg="add mod">
          <ac:chgData name="it18120226@my.sliit.lk" userId="434220d6-88d2-4bac-b6ab-07818277ed2f" providerId="ADAL" clId="{2942843F-3434-4181-90A2-B7FC65D78E75}" dt="2021-03-09T03:37:19.578" v="117"/>
          <ac:picMkLst>
            <pc:docMk/>
            <pc:sldMk cId="3704864977" sldId="406"/>
            <ac:picMk id="9" creationId="{A36B2AD1-984D-43EE-A69A-D9664FBBC34D}"/>
          </ac:picMkLst>
        </pc:picChg>
      </pc:sldChg>
      <pc:sldChg chg="addSp delSp modSp add mod">
        <pc:chgData name="it18120226@my.sliit.lk" userId="434220d6-88d2-4bac-b6ab-07818277ed2f" providerId="ADAL" clId="{2942843F-3434-4181-90A2-B7FC65D78E75}" dt="2021-03-09T03:58:10.450" v="216"/>
        <pc:sldMkLst>
          <pc:docMk/>
          <pc:sldMk cId="1160405096" sldId="407"/>
        </pc:sldMkLst>
        <pc:spChg chg="mod">
          <ac:chgData name="it18120226@my.sliit.lk" userId="434220d6-88d2-4bac-b6ab-07818277ed2f" providerId="ADAL" clId="{2942843F-3434-4181-90A2-B7FC65D78E75}" dt="2021-03-09T03:55:54.289" v="208" actId="20577"/>
          <ac:spMkLst>
            <pc:docMk/>
            <pc:sldMk cId="1160405096" sldId="407"/>
            <ac:spMk id="12" creationId="{7BCD102C-608A-4CF6-84D9-490C44DAD41A}"/>
          </ac:spMkLst>
        </pc:spChg>
        <pc:spChg chg="del">
          <ac:chgData name="it18120226@my.sliit.lk" userId="434220d6-88d2-4bac-b6ab-07818277ed2f" providerId="ADAL" clId="{2942843F-3434-4181-90A2-B7FC65D78E75}" dt="2021-03-09T03:58:09.329" v="215" actId="478"/>
          <ac:spMkLst>
            <pc:docMk/>
            <pc:sldMk cId="1160405096" sldId="407"/>
            <ac:spMk id="14" creationId="{5F15E4A0-7CE3-48FD-B6AD-3120378637EC}"/>
          </ac:spMkLst>
        </pc:spChg>
        <pc:spChg chg="add mod">
          <ac:chgData name="it18120226@my.sliit.lk" userId="434220d6-88d2-4bac-b6ab-07818277ed2f" providerId="ADAL" clId="{2942843F-3434-4181-90A2-B7FC65D78E75}" dt="2021-03-09T03:58:10.450" v="216"/>
          <ac:spMkLst>
            <pc:docMk/>
            <pc:sldMk cId="1160405096" sldId="407"/>
            <ac:spMk id="15" creationId="{6C6A90DA-96DD-4832-BB13-A7C85AAD8F56}"/>
          </ac:spMkLst>
        </pc:spChg>
      </pc:sldChg>
      <pc:sldChg chg="addSp delSp modSp add mod">
        <pc:chgData name="it18120226@my.sliit.lk" userId="434220d6-88d2-4bac-b6ab-07818277ed2f" providerId="ADAL" clId="{2942843F-3434-4181-90A2-B7FC65D78E75}" dt="2021-03-09T07:30:04.394" v="550" actId="404"/>
        <pc:sldMkLst>
          <pc:docMk/>
          <pc:sldMk cId="2338366550" sldId="408"/>
        </pc:sldMkLst>
        <pc:spChg chg="mod">
          <ac:chgData name="it18120226@my.sliit.lk" userId="434220d6-88d2-4bac-b6ab-07818277ed2f" providerId="ADAL" clId="{2942843F-3434-4181-90A2-B7FC65D78E75}" dt="2021-03-09T07:30:04.394" v="550" actId="404"/>
          <ac:spMkLst>
            <pc:docMk/>
            <pc:sldMk cId="2338366550" sldId="408"/>
            <ac:spMk id="12" creationId="{7BCD102C-608A-4CF6-84D9-490C44DAD41A}"/>
          </ac:spMkLst>
        </pc:spChg>
        <pc:spChg chg="del">
          <ac:chgData name="it18120226@my.sliit.lk" userId="434220d6-88d2-4bac-b6ab-07818277ed2f" providerId="ADAL" clId="{2942843F-3434-4181-90A2-B7FC65D78E75}" dt="2021-03-09T03:58:26.883" v="218" actId="478"/>
          <ac:spMkLst>
            <pc:docMk/>
            <pc:sldMk cId="2338366550" sldId="408"/>
            <ac:spMk id="14" creationId="{5F15E4A0-7CE3-48FD-B6AD-3120378637EC}"/>
          </ac:spMkLst>
        </pc:spChg>
        <pc:spChg chg="add mod">
          <ac:chgData name="it18120226@my.sliit.lk" userId="434220d6-88d2-4bac-b6ab-07818277ed2f" providerId="ADAL" clId="{2942843F-3434-4181-90A2-B7FC65D78E75}" dt="2021-03-09T03:58:28.004" v="219"/>
          <ac:spMkLst>
            <pc:docMk/>
            <pc:sldMk cId="2338366550" sldId="408"/>
            <ac:spMk id="15" creationId="{C2CE0721-0BAA-468E-9BD2-AD0C327D2DC2}"/>
          </ac:spMkLst>
        </pc:spChg>
        <pc:picChg chg="mod">
          <ac:chgData name="it18120226@my.sliit.lk" userId="434220d6-88d2-4bac-b6ab-07818277ed2f" providerId="ADAL" clId="{2942843F-3434-4181-90A2-B7FC65D78E75}" dt="2021-03-09T03:55:41.387" v="206" actId="1076"/>
          <ac:picMkLst>
            <pc:docMk/>
            <pc:sldMk cId="2338366550" sldId="408"/>
            <ac:picMk id="13" creationId="{8D66E254-565B-4C6B-A803-A436171E7A5C}"/>
          </ac:picMkLst>
        </pc:picChg>
      </pc:sldChg>
      <pc:sldChg chg="addSp delSp modSp add mod">
        <pc:chgData name="it18120226@my.sliit.lk" userId="434220d6-88d2-4bac-b6ab-07818277ed2f" providerId="ADAL" clId="{2942843F-3434-4181-90A2-B7FC65D78E75}" dt="2021-03-09T07:30:16.280" v="552" actId="404"/>
        <pc:sldMkLst>
          <pc:docMk/>
          <pc:sldMk cId="3103895069" sldId="409"/>
        </pc:sldMkLst>
        <pc:spChg chg="mod">
          <ac:chgData name="it18120226@my.sliit.lk" userId="434220d6-88d2-4bac-b6ab-07818277ed2f" providerId="ADAL" clId="{2942843F-3434-4181-90A2-B7FC65D78E75}" dt="2021-03-09T07:30:16.280" v="552" actId="404"/>
          <ac:spMkLst>
            <pc:docMk/>
            <pc:sldMk cId="3103895069" sldId="409"/>
            <ac:spMk id="12" creationId="{7BCD102C-608A-4CF6-84D9-490C44DAD41A}"/>
          </ac:spMkLst>
        </pc:spChg>
        <pc:spChg chg="del">
          <ac:chgData name="it18120226@my.sliit.lk" userId="434220d6-88d2-4bac-b6ab-07818277ed2f" providerId="ADAL" clId="{2942843F-3434-4181-90A2-B7FC65D78E75}" dt="2021-03-09T03:58:42.009" v="221" actId="478"/>
          <ac:spMkLst>
            <pc:docMk/>
            <pc:sldMk cId="3103895069" sldId="409"/>
            <ac:spMk id="14" creationId="{5F15E4A0-7CE3-48FD-B6AD-3120378637EC}"/>
          </ac:spMkLst>
        </pc:spChg>
        <pc:spChg chg="add mod">
          <ac:chgData name="it18120226@my.sliit.lk" userId="434220d6-88d2-4bac-b6ab-07818277ed2f" providerId="ADAL" clId="{2942843F-3434-4181-90A2-B7FC65D78E75}" dt="2021-03-09T03:58:43.330" v="222"/>
          <ac:spMkLst>
            <pc:docMk/>
            <pc:sldMk cId="3103895069" sldId="409"/>
            <ac:spMk id="15" creationId="{5705669E-1A62-44A5-AF9E-5E7EDE17D448}"/>
          </ac:spMkLst>
        </pc:spChg>
      </pc:sldChg>
      <pc:sldChg chg="add">
        <pc:chgData name="it18120226@my.sliit.lk" userId="434220d6-88d2-4bac-b6ab-07818277ed2f" providerId="ADAL" clId="{2942843F-3434-4181-90A2-B7FC65D78E75}" dt="2021-03-09T03:56:17.036" v="209"/>
        <pc:sldMkLst>
          <pc:docMk/>
          <pc:sldMk cId="1254910620" sldId="410"/>
        </pc:sldMkLst>
      </pc:sldChg>
      <pc:sldChg chg="addSp delSp modSp add mod">
        <pc:chgData name="it18120226@my.sliit.lk" userId="434220d6-88d2-4bac-b6ab-07818277ed2f" providerId="ADAL" clId="{2942843F-3434-4181-90A2-B7FC65D78E75}" dt="2021-03-09T05:45:04.488" v="382"/>
        <pc:sldMkLst>
          <pc:docMk/>
          <pc:sldMk cId="754365529" sldId="411"/>
        </pc:sldMkLst>
        <pc:spChg chg="del">
          <ac:chgData name="it18120226@my.sliit.lk" userId="434220d6-88d2-4bac-b6ab-07818277ed2f" providerId="ADAL" clId="{2942843F-3434-4181-90A2-B7FC65D78E75}" dt="2021-03-09T05:45:03.351" v="381" actId="478"/>
          <ac:spMkLst>
            <pc:docMk/>
            <pc:sldMk cId="754365529" sldId="411"/>
            <ac:spMk id="8" creationId="{6101A3FC-5CA3-48E0-A40C-78FA2097F63F}"/>
          </ac:spMkLst>
        </pc:spChg>
        <pc:spChg chg="add mod">
          <ac:chgData name="it18120226@my.sliit.lk" userId="434220d6-88d2-4bac-b6ab-07818277ed2f" providerId="ADAL" clId="{2942843F-3434-4181-90A2-B7FC65D78E75}" dt="2021-03-09T05:45:04.488" v="382"/>
          <ac:spMkLst>
            <pc:docMk/>
            <pc:sldMk cId="754365529" sldId="411"/>
            <ac:spMk id="11" creationId="{FC0DA83B-15ED-44F1-B113-0854391C93D2}"/>
          </ac:spMkLst>
        </pc:spChg>
      </pc:sldChg>
      <pc:sldChg chg="addSp delSp modSp add mod">
        <pc:chgData name="it18120226@my.sliit.lk" userId="434220d6-88d2-4bac-b6ab-07818277ed2f" providerId="ADAL" clId="{2942843F-3434-4181-90A2-B7FC65D78E75}" dt="2021-03-09T05:46:08.986" v="391"/>
        <pc:sldMkLst>
          <pc:docMk/>
          <pc:sldMk cId="3482709899" sldId="412"/>
        </pc:sldMkLst>
        <pc:spChg chg="del">
          <ac:chgData name="it18120226@my.sliit.lk" userId="434220d6-88d2-4bac-b6ab-07818277ed2f" providerId="ADAL" clId="{2942843F-3434-4181-90A2-B7FC65D78E75}" dt="2021-03-09T05:46:07.814" v="390" actId="478"/>
          <ac:spMkLst>
            <pc:docMk/>
            <pc:sldMk cId="3482709899" sldId="412"/>
            <ac:spMk id="8" creationId="{6101A3FC-5CA3-48E0-A40C-78FA2097F63F}"/>
          </ac:spMkLst>
        </pc:spChg>
        <pc:spChg chg="add mod">
          <ac:chgData name="it18120226@my.sliit.lk" userId="434220d6-88d2-4bac-b6ab-07818277ed2f" providerId="ADAL" clId="{2942843F-3434-4181-90A2-B7FC65D78E75}" dt="2021-03-09T05:46:08.986" v="391"/>
          <ac:spMkLst>
            <pc:docMk/>
            <pc:sldMk cId="3482709899" sldId="412"/>
            <ac:spMk id="11" creationId="{A78D7F67-2967-4D53-BD73-9CCD659F6989}"/>
          </ac:spMkLst>
        </pc:spChg>
      </pc:sldChg>
      <pc:sldChg chg="addSp delSp modSp mod">
        <pc:chgData name="it18120226@my.sliit.lk" userId="434220d6-88d2-4bac-b6ab-07818277ed2f" providerId="ADAL" clId="{2942843F-3434-4181-90A2-B7FC65D78E75}" dt="2021-03-09T05:46:03.684" v="389"/>
        <pc:sldMkLst>
          <pc:docMk/>
          <pc:sldMk cId="3160096195" sldId="418"/>
        </pc:sldMkLst>
        <pc:spChg chg="add del mod">
          <ac:chgData name="it18120226@my.sliit.lk" userId="434220d6-88d2-4bac-b6ab-07818277ed2f" providerId="ADAL" clId="{2942843F-3434-4181-90A2-B7FC65D78E75}" dt="2021-03-09T05:46:02.124" v="388" actId="478"/>
          <ac:spMkLst>
            <pc:docMk/>
            <pc:sldMk cId="3160096195" sldId="418"/>
            <ac:spMk id="8" creationId="{3957D961-D874-4A2B-AFD0-B1B48BA7D8BC}"/>
          </ac:spMkLst>
        </pc:spChg>
        <pc:spChg chg="add mod">
          <ac:chgData name="it18120226@my.sliit.lk" userId="434220d6-88d2-4bac-b6ab-07818277ed2f" providerId="ADAL" clId="{2942843F-3434-4181-90A2-B7FC65D78E75}" dt="2021-03-09T05:46:03.684" v="389"/>
          <ac:spMkLst>
            <pc:docMk/>
            <pc:sldMk cId="3160096195" sldId="418"/>
            <ac:spMk id="9" creationId="{FD81EBF9-B444-4B56-80A7-1E5F2A9E6742}"/>
          </ac:spMkLst>
        </pc:spChg>
        <pc:spChg chg="del">
          <ac:chgData name="it18120226@my.sliit.lk" userId="434220d6-88d2-4bac-b6ab-07818277ed2f" providerId="ADAL" clId="{2942843F-3434-4181-90A2-B7FC65D78E75}" dt="2021-03-09T05:45:38.211" v="386" actId="478"/>
          <ac:spMkLst>
            <pc:docMk/>
            <pc:sldMk cId="3160096195" sldId="418"/>
            <ac:spMk id="10" creationId="{EDC77A7F-8F48-4B16-B20E-6C07AE8D74C4}"/>
          </ac:spMkLst>
        </pc:spChg>
      </pc:sldChg>
    </pc:docChg>
  </pc:docChgLst>
  <pc:docChgLst>
    <pc:chgData name="De Silva L.S.R it18113914" userId="S::it18113914@my.sliit.lk::62612fb7-9c05-46b9-9c88-459635f12739" providerId="AD" clId="Web-{A55DCFC6-1D5A-4DA8-880B-9C7CBF463761}"/>
    <pc:docChg chg="modSld">
      <pc:chgData name="De Silva L.S.R it18113914" userId="S::it18113914@my.sliit.lk::62612fb7-9c05-46b9-9c88-459635f12739" providerId="AD" clId="Web-{A55DCFC6-1D5A-4DA8-880B-9C7CBF463761}" dt="2021-03-06T04:49:50.743" v="0" actId="20577"/>
      <pc:docMkLst>
        <pc:docMk/>
      </pc:docMkLst>
      <pc:sldChg chg="modSp">
        <pc:chgData name="De Silva L.S.R it18113914" userId="S::it18113914@my.sliit.lk::62612fb7-9c05-46b9-9c88-459635f12739" providerId="AD" clId="Web-{A55DCFC6-1D5A-4DA8-880B-9C7CBF463761}" dt="2021-03-06T04:49:50.743" v="0" actId="20577"/>
        <pc:sldMkLst>
          <pc:docMk/>
          <pc:sldMk cId="2181409990" sldId="264"/>
        </pc:sldMkLst>
        <pc:spChg chg="mod">
          <ac:chgData name="De Silva L.S.R it18113914" userId="S::it18113914@my.sliit.lk::62612fb7-9c05-46b9-9c88-459635f12739" providerId="AD" clId="Web-{A55DCFC6-1D5A-4DA8-880B-9C7CBF463761}" dt="2021-03-06T04:49:50.743" v="0" actId="20577"/>
          <ac:spMkLst>
            <pc:docMk/>
            <pc:sldMk cId="2181409990" sldId="264"/>
            <ac:spMk id="6" creationId="{07A91C59-28F0-4A9C-ACA2-19A536A0C380}"/>
          </ac:spMkLst>
        </pc:spChg>
      </pc:sldChg>
    </pc:docChg>
  </pc:docChgLst>
  <pc:docChgLst>
    <pc:chgData name="Chathuranga W. W. P. K. it18119572" userId="4f2f1d04-2e04-4f65-83c6-76ca45b9382b" providerId="ADAL" clId="{579FECBC-A4CE-4BB6-BD08-A36406ECD9E0}"/>
    <pc:docChg chg="undo custSel addSld delSld modSld sldOrd">
      <pc:chgData name="Chathuranga W. W. P. K. it18119572" userId="4f2f1d04-2e04-4f65-83c6-76ca45b9382b" providerId="ADAL" clId="{579FECBC-A4CE-4BB6-BD08-A36406ECD9E0}" dt="2021-03-09T17:48:09.192" v="585" actId="167"/>
      <pc:docMkLst>
        <pc:docMk/>
      </pc:docMkLst>
      <pc:sldChg chg="modSp">
        <pc:chgData name="Chathuranga W. W. P. K. it18119572" userId="4f2f1d04-2e04-4f65-83c6-76ca45b9382b" providerId="ADAL" clId="{579FECBC-A4CE-4BB6-BD08-A36406ECD9E0}" dt="2021-03-09T03:51:16.902" v="246" actId="14826"/>
        <pc:sldMkLst>
          <pc:docMk/>
          <pc:sldMk cId="1275283585" sldId="257"/>
        </pc:sldMkLst>
        <pc:picChg chg="mod">
          <ac:chgData name="Chathuranga W. W. P. K. it18119572" userId="4f2f1d04-2e04-4f65-83c6-76ca45b9382b" providerId="ADAL" clId="{579FECBC-A4CE-4BB6-BD08-A36406ECD9E0}" dt="2021-03-09T03:51:16.902" v="246" actId="14826"/>
          <ac:picMkLst>
            <pc:docMk/>
            <pc:sldMk cId="1275283585" sldId="257"/>
            <ac:picMk id="11" creationId="{216B9874-E239-47A3-9FBB-32AC15F33609}"/>
          </ac:picMkLst>
        </pc:picChg>
      </pc:sldChg>
      <pc:sldChg chg="addSp delSp modSp mod">
        <pc:chgData name="Chathuranga W. W. P. K. it18119572" userId="4f2f1d04-2e04-4f65-83c6-76ca45b9382b" providerId="ADAL" clId="{579FECBC-A4CE-4BB6-BD08-A36406ECD9E0}" dt="2021-03-09T03:21:59.331" v="136" actId="14100"/>
        <pc:sldMkLst>
          <pc:docMk/>
          <pc:sldMk cId="247796917" sldId="258"/>
        </pc:sldMkLst>
        <pc:spChg chg="mod">
          <ac:chgData name="Chathuranga W. W. P. K. it18119572" userId="4f2f1d04-2e04-4f65-83c6-76ca45b9382b" providerId="ADAL" clId="{579FECBC-A4CE-4BB6-BD08-A36406ECD9E0}" dt="2021-03-09T03:21:59.331" v="136" actId="14100"/>
          <ac:spMkLst>
            <pc:docMk/>
            <pc:sldMk cId="247796917" sldId="258"/>
            <ac:spMk id="2" creationId="{ADF54792-7952-46F5-A524-88D17703667F}"/>
          </ac:spMkLst>
        </pc:spChg>
        <pc:spChg chg="del mod">
          <ac:chgData name="Chathuranga W. W. P. K. it18119572" userId="4f2f1d04-2e04-4f65-83c6-76ca45b9382b" providerId="ADAL" clId="{579FECBC-A4CE-4BB6-BD08-A36406ECD9E0}" dt="2021-03-09T03:21:26.320" v="94" actId="21"/>
          <ac:spMkLst>
            <pc:docMk/>
            <pc:sldMk cId="247796917" sldId="258"/>
            <ac:spMk id="3" creationId="{A1CC5A43-472A-4962-B321-659FBD8631E9}"/>
          </ac:spMkLst>
        </pc:spChg>
        <pc:spChg chg="add del mod">
          <ac:chgData name="Chathuranga W. W. P. K. it18119572" userId="4f2f1d04-2e04-4f65-83c6-76ca45b9382b" providerId="ADAL" clId="{579FECBC-A4CE-4BB6-BD08-A36406ECD9E0}" dt="2021-03-09T03:21:34.460" v="96" actId="478"/>
          <ac:spMkLst>
            <pc:docMk/>
            <pc:sldMk cId="247796917" sldId="258"/>
            <ac:spMk id="12" creationId="{498B9F7B-D96E-4712-A507-8271C34012E6}"/>
          </ac:spMkLst>
        </pc:spChg>
        <pc:spChg chg="add mod">
          <ac:chgData name="Chathuranga W. W. P. K. it18119572" userId="4f2f1d04-2e04-4f65-83c6-76ca45b9382b" providerId="ADAL" clId="{579FECBC-A4CE-4BB6-BD08-A36406ECD9E0}" dt="2021-03-09T03:21:49.715" v="123" actId="1036"/>
          <ac:spMkLst>
            <pc:docMk/>
            <pc:sldMk cId="247796917" sldId="258"/>
            <ac:spMk id="13" creationId="{4680A2E5-8AB1-43A5-896C-B1E358E7938A}"/>
          </ac:spMkLst>
        </pc:spChg>
        <pc:picChg chg="del">
          <ac:chgData name="Chathuranga W. W. P. K. it18119572" userId="4f2f1d04-2e04-4f65-83c6-76ca45b9382b" providerId="ADAL" clId="{579FECBC-A4CE-4BB6-BD08-A36406ECD9E0}" dt="2021-03-09T03:18:05.230" v="3" actId="478"/>
          <ac:picMkLst>
            <pc:docMk/>
            <pc:sldMk cId="247796917" sldId="258"/>
            <ac:picMk id="5" creationId="{70964B9A-4C6E-4965-9E72-FDC80367A80B}"/>
          </ac:picMkLst>
        </pc:picChg>
        <pc:picChg chg="mod ord">
          <ac:chgData name="Chathuranga W. W. P. K. it18119572" userId="4f2f1d04-2e04-4f65-83c6-76ca45b9382b" providerId="ADAL" clId="{579FECBC-A4CE-4BB6-BD08-A36406ECD9E0}" dt="2021-03-09T03:19:11.050" v="13" actId="167"/>
          <ac:picMkLst>
            <pc:docMk/>
            <pc:sldMk cId="247796917" sldId="258"/>
            <ac:picMk id="7" creationId="{CEA4538F-CCF6-4FBA-8052-A0265269E3A0}"/>
          </ac:picMkLst>
        </pc:picChg>
        <pc:picChg chg="add mod ord">
          <ac:chgData name="Chathuranga W. W. P. K. it18119572" userId="4f2f1d04-2e04-4f65-83c6-76ca45b9382b" providerId="ADAL" clId="{579FECBC-A4CE-4BB6-BD08-A36406ECD9E0}" dt="2021-03-09T03:21:20.227" v="93" actId="171"/>
          <ac:picMkLst>
            <pc:docMk/>
            <pc:sldMk cId="247796917" sldId="258"/>
            <ac:picMk id="9" creationId="{A2ED028A-7FF5-4B3C-AC8F-19C608A8C646}"/>
          </ac:picMkLst>
        </pc:picChg>
        <pc:picChg chg="add mod ord">
          <ac:chgData name="Chathuranga W. W. P. K. it18119572" userId="4f2f1d04-2e04-4f65-83c6-76ca45b9382b" providerId="ADAL" clId="{579FECBC-A4CE-4BB6-BD08-A36406ECD9E0}" dt="2021-03-09T03:19:03.786" v="10" actId="167"/>
          <ac:picMkLst>
            <pc:docMk/>
            <pc:sldMk cId="247796917" sldId="258"/>
            <ac:picMk id="10" creationId="{CDCEBFE6-51D4-40EE-A78A-08A5E38707C8}"/>
          </ac:picMkLst>
        </pc:picChg>
      </pc:sldChg>
      <pc:sldChg chg="addSp delSp modSp mod modClrScheme chgLayout">
        <pc:chgData name="Chathuranga W. W. P. K. it18119572" userId="4f2f1d04-2e04-4f65-83c6-76ca45b9382b" providerId="ADAL" clId="{579FECBC-A4CE-4BB6-BD08-A36406ECD9E0}" dt="2021-03-09T04:13:17.808" v="306" actId="5793"/>
        <pc:sldMkLst>
          <pc:docMk/>
          <pc:sldMk cId="1749162230" sldId="262"/>
        </pc:sldMkLst>
        <pc:spChg chg="mod ord">
          <ac:chgData name="Chathuranga W. W. P. K. it18119572" userId="4f2f1d04-2e04-4f65-83c6-76ca45b9382b" providerId="ADAL" clId="{579FECBC-A4CE-4BB6-BD08-A36406ECD9E0}" dt="2021-03-09T04:12:56.773" v="299" actId="700"/>
          <ac:spMkLst>
            <pc:docMk/>
            <pc:sldMk cId="1749162230" sldId="262"/>
            <ac:spMk id="2" creationId="{606F25A2-0ABA-476F-93A9-CAE8E1CC4A08}"/>
          </ac:spMkLst>
        </pc:spChg>
        <pc:spChg chg="mod ord">
          <ac:chgData name="Chathuranga W. W. P. K. it18119572" userId="4f2f1d04-2e04-4f65-83c6-76ca45b9382b" providerId="ADAL" clId="{579FECBC-A4CE-4BB6-BD08-A36406ECD9E0}" dt="2021-03-09T04:13:17.808" v="306" actId="5793"/>
          <ac:spMkLst>
            <pc:docMk/>
            <pc:sldMk cId="1749162230" sldId="262"/>
            <ac:spMk id="3" creationId="{BEF3D551-122C-4719-815B-4B734524ED38}"/>
          </ac:spMkLst>
        </pc:spChg>
        <pc:spChg chg="add del mod ord">
          <ac:chgData name="Chathuranga W. W. P. K. it18119572" userId="4f2f1d04-2e04-4f65-83c6-76ca45b9382b" providerId="ADAL" clId="{579FECBC-A4CE-4BB6-BD08-A36406ECD9E0}" dt="2021-03-09T04:13:04.238" v="302" actId="478"/>
          <ac:spMkLst>
            <pc:docMk/>
            <pc:sldMk cId="1749162230" sldId="262"/>
            <ac:spMk id="7" creationId="{9D3E9FA4-8933-4DED-B557-36DE620A3512}"/>
          </ac:spMkLst>
        </pc:spChg>
        <pc:picChg chg="del">
          <ac:chgData name="Chathuranga W. W. P. K. it18119572" userId="4f2f1d04-2e04-4f65-83c6-76ca45b9382b" providerId="ADAL" clId="{579FECBC-A4CE-4BB6-BD08-A36406ECD9E0}" dt="2021-03-09T04:11:33.398" v="298" actId="478"/>
          <ac:picMkLst>
            <pc:docMk/>
            <pc:sldMk cId="1749162230" sldId="262"/>
            <ac:picMk id="5" creationId="{C12FCD67-1954-4F60-A64C-DAE30A750A8E}"/>
          </ac:picMkLst>
        </pc:picChg>
        <pc:picChg chg="add del mod ord">
          <ac:chgData name="Chathuranga W. W. P. K. it18119572" userId="4f2f1d04-2e04-4f65-83c6-76ca45b9382b" providerId="ADAL" clId="{579FECBC-A4CE-4BB6-BD08-A36406ECD9E0}" dt="2021-03-09T04:13:04.238" v="302" actId="478"/>
          <ac:picMkLst>
            <pc:docMk/>
            <pc:sldMk cId="1749162230" sldId="262"/>
            <ac:picMk id="6" creationId="{0F7F37FC-6170-4EC4-BA5C-D448F71FA739}"/>
          </ac:picMkLst>
        </pc:picChg>
        <pc:picChg chg="add mod">
          <ac:chgData name="Chathuranga W. W. P. K. it18119572" userId="4f2f1d04-2e04-4f65-83c6-76ca45b9382b" providerId="ADAL" clId="{579FECBC-A4CE-4BB6-BD08-A36406ECD9E0}" dt="2021-03-09T04:13:06.362" v="303"/>
          <ac:picMkLst>
            <pc:docMk/>
            <pc:sldMk cId="1749162230" sldId="262"/>
            <ac:picMk id="8" creationId="{B914963E-53AF-4F21-838A-5B27B25FBB7F}"/>
          </ac:picMkLst>
        </pc:picChg>
        <pc:picChg chg="add mod">
          <ac:chgData name="Chathuranga W. W. P. K. it18119572" userId="4f2f1d04-2e04-4f65-83c6-76ca45b9382b" providerId="ADAL" clId="{579FECBC-A4CE-4BB6-BD08-A36406ECD9E0}" dt="2021-03-09T04:13:06.362" v="303"/>
          <ac:picMkLst>
            <pc:docMk/>
            <pc:sldMk cId="1749162230" sldId="262"/>
            <ac:picMk id="9" creationId="{EA80BB41-C0C7-4C30-8499-134B5A2CC1CF}"/>
          </ac:picMkLst>
        </pc:picChg>
      </pc:sldChg>
      <pc:sldChg chg="addSp modSp del">
        <pc:chgData name="Chathuranga W. W. P. K. it18119572" userId="4f2f1d04-2e04-4f65-83c6-76ca45b9382b" providerId="ADAL" clId="{579FECBC-A4CE-4BB6-BD08-A36406ECD9E0}" dt="2021-03-09T04:00:44.616" v="263" actId="2696"/>
        <pc:sldMkLst>
          <pc:docMk/>
          <pc:sldMk cId="3516759889" sldId="279"/>
        </pc:sldMkLst>
        <pc:spChg chg="add mod">
          <ac:chgData name="Chathuranga W. W. P. K. it18119572" userId="4f2f1d04-2e04-4f65-83c6-76ca45b9382b" providerId="ADAL" clId="{579FECBC-A4CE-4BB6-BD08-A36406ECD9E0}" dt="2021-03-09T03:52:43.457" v="247"/>
          <ac:spMkLst>
            <pc:docMk/>
            <pc:sldMk cId="3516759889" sldId="279"/>
            <ac:spMk id="8" creationId="{2399822F-4A0D-46A5-89AC-481A7B0E6095}"/>
          </ac:spMkLst>
        </pc:spChg>
        <pc:picChg chg="add mod">
          <ac:chgData name="Chathuranga W. W. P. K. it18119572" userId="4f2f1d04-2e04-4f65-83c6-76ca45b9382b" providerId="ADAL" clId="{579FECBC-A4CE-4BB6-BD08-A36406ECD9E0}" dt="2021-03-09T03:52:43.457" v="247"/>
          <ac:picMkLst>
            <pc:docMk/>
            <pc:sldMk cId="3516759889" sldId="279"/>
            <ac:picMk id="4" creationId="{C552C9D3-CA0A-4B42-B458-F9C01C93AB60}"/>
          </ac:picMkLst>
        </pc:picChg>
        <pc:picChg chg="add mod">
          <ac:chgData name="Chathuranga W. W. P. K. it18119572" userId="4f2f1d04-2e04-4f65-83c6-76ca45b9382b" providerId="ADAL" clId="{579FECBC-A4CE-4BB6-BD08-A36406ECD9E0}" dt="2021-03-09T03:52:43.457" v="247"/>
          <ac:picMkLst>
            <pc:docMk/>
            <pc:sldMk cId="3516759889" sldId="279"/>
            <ac:picMk id="7" creationId="{B0191371-A328-40F6-8CFE-792252A58E5F}"/>
          </ac:picMkLst>
        </pc:picChg>
        <pc:picChg chg="add mod">
          <ac:chgData name="Chathuranga W. W. P. K. it18119572" userId="4f2f1d04-2e04-4f65-83c6-76ca45b9382b" providerId="ADAL" clId="{579FECBC-A4CE-4BB6-BD08-A36406ECD9E0}" dt="2021-03-09T03:59:44.138" v="262" actId="14826"/>
          <ac:picMkLst>
            <pc:docMk/>
            <pc:sldMk cId="3516759889" sldId="279"/>
            <ac:picMk id="9" creationId="{62FE049D-BCEE-4EA0-A6BC-18379BC0487B}"/>
          </ac:picMkLst>
        </pc:picChg>
        <pc:picChg chg="add mod">
          <ac:chgData name="Chathuranga W. W. P. K. it18119572" userId="4f2f1d04-2e04-4f65-83c6-76ca45b9382b" providerId="ADAL" clId="{579FECBC-A4CE-4BB6-BD08-A36406ECD9E0}" dt="2021-03-09T03:52:43.457" v="247"/>
          <ac:picMkLst>
            <pc:docMk/>
            <pc:sldMk cId="3516759889" sldId="279"/>
            <ac:picMk id="10" creationId="{12D09780-DC76-494F-88BC-3B6815356E11}"/>
          </ac:picMkLst>
        </pc:picChg>
      </pc:sldChg>
      <pc:sldChg chg="addSp delSp modSp mod modClrScheme chgLayout">
        <pc:chgData name="Chathuranga W. W. P. K. it18119572" userId="4f2f1d04-2e04-4f65-83c6-76ca45b9382b" providerId="ADAL" clId="{579FECBC-A4CE-4BB6-BD08-A36406ECD9E0}" dt="2021-03-09T04:17:10.460" v="314"/>
        <pc:sldMkLst>
          <pc:docMk/>
          <pc:sldMk cId="3250214859" sldId="284"/>
        </pc:sldMkLst>
        <pc:spChg chg="del mod">
          <ac:chgData name="Chathuranga W. W. P. K. it18119572" userId="4f2f1d04-2e04-4f65-83c6-76ca45b9382b" providerId="ADAL" clId="{579FECBC-A4CE-4BB6-BD08-A36406ECD9E0}" dt="2021-03-09T04:17:05.873" v="312" actId="478"/>
          <ac:spMkLst>
            <pc:docMk/>
            <pc:sldMk cId="3250214859" sldId="284"/>
            <ac:spMk id="2" creationId="{606F25A2-0ABA-476F-93A9-CAE8E1CC4A08}"/>
          </ac:spMkLst>
        </pc:spChg>
        <pc:spChg chg="mod">
          <ac:chgData name="Chathuranga W. W. P. K. it18119572" userId="4f2f1d04-2e04-4f65-83c6-76ca45b9382b" providerId="ADAL" clId="{579FECBC-A4CE-4BB6-BD08-A36406ECD9E0}" dt="2021-03-09T04:10:31.115" v="296" actId="26606"/>
          <ac:spMkLst>
            <pc:docMk/>
            <pc:sldMk cId="3250214859" sldId="284"/>
            <ac:spMk id="3" creationId="{BEF3D551-122C-4719-815B-4B734524ED38}"/>
          </ac:spMkLst>
        </pc:spChg>
        <pc:spChg chg="add del mod">
          <ac:chgData name="Chathuranga W. W. P. K. it18119572" userId="4f2f1d04-2e04-4f65-83c6-76ca45b9382b" providerId="ADAL" clId="{579FECBC-A4CE-4BB6-BD08-A36406ECD9E0}" dt="2021-03-09T04:17:08.887" v="313" actId="478"/>
          <ac:spMkLst>
            <pc:docMk/>
            <pc:sldMk cId="3250214859" sldId="284"/>
            <ac:spMk id="7" creationId="{2703CB2E-47BA-4CE1-B514-D7A7E677A823}"/>
          </ac:spMkLst>
        </pc:spChg>
        <pc:spChg chg="add mod">
          <ac:chgData name="Chathuranga W. W. P. K. it18119572" userId="4f2f1d04-2e04-4f65-83c6-76ca45b9382b" providerId="ADAL" clId="{579FECBC-A4CE-4BB6-BD08-A36406ECD9E0}" dt="2021-03-09T04:17:10.460" v="314"/>
          <ac:spMkLst>
            <pc:docMk/>
            <pc:sldMk cId="3250214859" sldId="284"/>
            <ac:spMk id="8" creationId="{C2A3C79D-9E9F-4A3E-B03E-C527980F0089}"/>
          </ac:spMkLst>
        </pc:spChg>
        <pc:picChg chg="add mod ord">
          <ac:chgData name="Chathuranga W. W. P. K. it18119572" userId="4f2f1d04-2e04-4f65-83c6-76ca45b9382b" providerId="ADAL" clId="{579FECBC-A4CE-4BB6-BD08-A36406ECD9E0}" dt="2021-03-09T04:10:31.115" v="296" actId="26606"/>
          <ac:picMkLst>
            <pc:docMk/>
            <pc:sldMk cId="3250214859" sldId="284"/>
            <ac:picMk id="4" creationId="{C3E48A3B-EB08-480F-8609-C59E75E0FBA7}"/>
          </ac:picMkLst>
        </pc:picChg>
        <pc:picChg chg="add mod">
          <ac:chgData name="Chathuranga W. W. P. K. it18119572" userId="4f2f1d04-2e04-4f65-83c6-76ca45b9382b" providerId="ADAL" clId="{579FECBC-A4CE-4BB6-BD08-A36406ECD9E0}" dt="2021-03-09T04:10:35.914" v="297"/>
          <ac:picMkLst>
            <pc:docMk/>
            <pc:sldMk cId="3250214859" sldId="284"/>
            <ac:picMk id="5" creationId="{8BE093CB-9BAE-41C1-AA6C-49463CF966AA}"/>
          </ac:picMkLst>
        </pc:picChg>
      </pc:sldChg>
      <pc:sldChg chg="addSp modSp del">
        <pc:chgData name="Chathuranga W. W. P. K. it18119572" userId="4f2f1d04-2e04-4f65-83c6-76ca45b9382b" providerId="ADAL" clId="{579FECBC-A4CE-4BB6-BD08-A36406ECD9E0}" dt="2021-03-09T04:01:44.234" v="268" actId="2696"/>
        <pc:sldMkLst>
          <pc:docMk/>
          <pc:sldMk cId="3615476336" sldId="286"/>
        </pc:sldMkLst>
        <pc:spChg chg="add mod">
          <ac:chgData name="Chathuranga W. W. P. K. it18119572" userId="4f2f1d04-2e04-4f65-83c6-76ca45b9382b" providerId="ADAL" clId="{579FECBC-A4CE-4BB6-BD08-A36406ECD9E0}" dt="2021-03-09T03:52:49.203" v="248"/>
          <ac:spMkLst>
            <pc:docMk/>
            <pc:sldMk cId="3615476336" sldId="286"/>
            <ac:spMk id="8" creationId="{2ADEB2FB-711D-4D2F-A016-1A00133C0427}"/>
          </ac:spMkLst>
        </pc:spChg>
        <pc:picChg chg="add mod">
          <ac:chgData name="Chathuranga W. W. P. K. it18119572" userId="4f2f1d04-2e04-4f65-83c6-76ca45b9382b" providerId="ADAL" clId="{579FECBC-A4CE-4BB6-BD08-A36406ECD9E0}" dt="2021-03-09T03:52:49.203" v="248"/>
          <ac:picMkLst>
            <pc:docMk/>
            <pc:sldMk cId="3615476336" sldId="286"/>
            <ac:picMk id="4" creationId="{900A34C5-030F-4F23-B859-D9696755F6D2}"/>
          </ac:picMkLst>
        </pc:picChg>
        <pc:picChg chg="add mod">
          <ac:chgData name="Chathuranga W. W. P. K. it18119572" userId="4f2f1d04-2e04-4f65-83c6-76ca45b9382b" providerId="ADAL" clId="{579FECBC-A4CE-4BB6-BD08-A36406ECD9E0}" dt="2021-03-09T03:52:49.203" v="248"/>
          <ac:picMkLst>
            <pc:docMk/>
            <pc:sldMk cId="3615476336" sldId="286"/>
            <ac:picMk id="7" creationId="{EB738340-D0F3-4B4B-9607-9FDB3735E6B8}"/>
          </ac:picMkLst>
        </pc:picChg>
        <pc:picChg chg="add mod">
          <ac:chgData name="Chathuranga W. W. P. K. it18119572" userId="4f2f1d04-2e04-4f65-83c6-76ca45b9382b" providerId="ADAL" clId="{579FECBC-A4CE-4BB6-BD08-A36406ECD9E0}" dt="2021-03-09T03:58:39.335" v="261" actId="14826"/>
          <ac:picMkLst>
            <pc:docMk/>
            <pc:sldMk cId="3615476336" sldId="286"/>
            <ac:picMk id="9" creationId="{7C84BE73-40AD-4FB3-BFFF-4D52D9A73DEA}"/>
          </ac:picMkLst>
        </pc:picChg>
        <pc:picChg chg="add mod">
          <ac:chgData name="Chathuranga W. W. P. K. it18119572" userId="4f2f1d04-2e04-4f65-83c6-76ca45b9382b" providerId="ADAL" clId="{579FECBC-A4CE-4BB6-BD08-A36406ECD9E0}" dt="2021-03-09T03:52:49.203" v="248"/>
          <ac:picMkLst>
            <pc:docMk/>
            <pc:sldMk cId="3615476336" sldId="286"/>
            <ac:picMk id="10" creationId="{9998BB28-3093-488F-9377-F48E1CD9948D}"/>
          </ac:picMkLst>
        </pc:picChg>
      </pc:sldChg>
      <pc:sldChg chg="modSp mod">
        <pc:chgData name="Chathuranga W. W. P. K. it18119572" userId="4f2f1d04-2e04-4f65-83c6-76ca45b9382b" providerId="ADAL" clId="{579FECBC-A4CE-4BB6-BD08-A36406ECD9E0}" dt="2021-03-09T03:22:57.843" v="140" actId="14100"/>
        <pc:sldMkLst>
          <pc:docMk/>
          <pc:sldMk cId="3591493892" sldId="305"/>
        </pc:sldMkLst>
        <pc:picChg chg="mod">
          <ac:chgData name="Chathuranga W. W. P. K. it18119572" userId="4f2f1d04-2e04-4f65-83c6-76ca45b9382b" providerId="ADAL" clId="{579FECBC-A4CE-4BB6-BD08-A36406ECD9E0}" dt="2021-03-09T03:22:50.986" v="137" actId="14100"/>
          <ac:picMkLst>
            <pc:docMk/>
            <pc:sldMk cId="3591493892" sldId="305"/>
            <ac:picMk id="4" creationId="{8A9404E2-C39F-4D63-ADD1-362498FD8195}"/>
          </ac:picMkLst>
        </pc:picChg>
        <pc:picChg chg="mod">
          <ac:chgData name="Chathuranga W. W. P. K. it18119572" userId="4f2f1d04-2e04-4f65-83c6-76ca45b9382b" providerId="ADAL" clId="{579FECBC-A4CE-4BB6-BD08-A36406ECD9E0}" dt="2021-03-09T03:22:57.843" v="140" actId="14100"/>
          <ac:picMkLst>
            <pc:docMk/>
            <pc:sldMk cId="3591493892" sldId="305"/>
            <ac:picMk id="7" creationId="{2F0E5D3D-62D0-489A-AB7F-EB3660BC9555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04:02:53.602" v="273" actId="167"/>
        <pc:sldMkLst>
          <pc:docMk/>
          <pc:sldMk cId="3998895052" sldId="306"/>
        </pc:sldMkLst>
        <pc:picChg chg="add mod ord">
          <ac:chgData name="Chathuranga W. W. P. K. it18119572" userId="4f2f1d04-2e04-4f65-83c6-76ca45b9382b" providerId="ADAL" clId="{579FECBC-A4CE-4BB6-BD08-A36406ECD9E0}" dt="2021-03-09T04:02:53.602" v="273" actId="167"/>
          <ac:picMkLst>
            <pc:docMk/>
            <pc:sldMk cId="3998895052" sldId="306"/>
            <ac:picMk id="4" creationId="{D400704C-45CC-48EF-8F5F-89EC95C1DF48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2:53.602" v="273" actId="167"/>
          <ac:picMkLst>
            <pc:docMk/>
            <pc:sldMk cId="3998895052" sldId="306"/>
            <ac:picMk id="7" creationId="{B6BF6132-B98A-42A3-96A7-71EB8CEB8927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2:53.602" v="273" actId="167"/>
          <ac:picMkLst>
            <pc:docMk/>
            <pc:sldMk cId="3998895052" sldId="306"/>
            <ac:picMk id="8" creationId="{B509BDE4-A174-4498-BDF6-32ADDE5CA55B}"/>
          </ac:picMkLst>
        </pc:picChg>
      </pc:sldChg>
      <pc:sldChg chg="del">
        <pc:chgData name="Chathuranga W. W. P. K. it18119572" userId="4f2f1d04-2e04-4f65-83c6-76ca45b9382b" providerId="ADAL" clId="{579FECBC-A4CE-4BB6-BD08-A36406ECD9E0}" dt="2021-03-09T04:41:26.727" v="440" actId="2696"/>
        <pc:sldMkLst>
          <pc:docMk/>
          <pc:sldMk cId="126472766" sldId="317"/>
        </pc:sldMkLst>
      </pc:sldChg>
      <pc:sldChg chg="del">
        <pc:chgData name="Chathuranga W. W. P. K. it18119572" userId="4f2f1d04-2e04-4f65-83c6-76ca45b9382b" providerId="ADAL" clId="{579FECBC-A4CE-4BB6-BD08-A36406ECD9E0}" dt="2021-03-09T04:41:36.595" v="441" actId="2696"/>
        <pc:sldMkLst>
          <pc:docMk/>
          <pc:sldMk cId="2818901046" sldId="318"/>
        </pc:sldMkLst>
      </pc:sldChg>
      <pc:sldChg chg="addSp modSp mod">
        <pc:chgData name="Chathuranga W. W. P. K. it18119572" userId="4f2f1d04-2e04-4f65-83c6-76ca45b9382b" providerId="ADAL" clId="{579FECBC-A4CE-4BB6-BD08-A36406ECD9E0}" dt="2021-03-09T17:48:09.192" v="585" actId="167"/>
        <pc:sldMkLst>
          <pc:docMk/>
          <pc:sldMk cId="1456008411" sldId="343"/>
        </pc:sldMkLst>
        <pc:picChg chg="add mod ord">
          <ac:chgData name="Chathuranga W. W. P. K. it18119572" userId="4f2f1d04-2e04-4f65-83c6-76ca45b9382b" providerId="ADAL" clId="{579FECBC-A4CE-4BB6-BD08-A36406ECD9E0}" dt="2021-03-09T17:48:09.192" v="585" actId="167"/>
          <ac:picMkLst>
            <pc:docMk/>
            <pc:sldMk cId="1456008411" sldId="343"/>
            <ac:picMk id="5" creationId="{916F4237-8119-4168-AEE9-5552B818909F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04:03:00.501" v="275" actId="167"/>
        <pc:sldMkLst>
          <pc:docMk/>
          <pc:sldMk cId="888506932" sldId="359"/>
        </pc:sldMkLst>
        <pc:picChg chg="add mod ord">
          <ac:chgData name="Chathuranga W. W. P. K. it18119572" userId="4f2f1d04-2e04-4f65-83c6-76ca45b9382b" providerId="ADAL" clId="{579FECBC-A4CE-4BB6-BD08-A36406ECD9E0}" dt="2021-03-09T04:03:00.501" v="275" actId="167"/>
          <ac:picMkLst>
            <pc:docMk/>
            <pc:sldMk cId="888506932" sldId="359"/>
            <ac:picMk id="4" creationId="{0F7F8FC9-AD57-43DD-A1C5-B9BBAB1A6DF0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00.501" v="275" actId="167"/>
          <ac:picMkLst>
            <pc:docMk/>
            <pc:sldMk cId="888506932" sldId="359"/>
            <ac:picMk id="7" creationId="{FD3A5112-8F95-4F99-A847-873B952B3D7C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00.501" v="275" actId="167"/>
          <ac:picMkLst>
            <pc:docMk/>
            <pc:sldMk cId="888506932" sldId="359"/>
            <ac:picMk id="8" creationId="{189A095C-C244-49C6-8AD6-7A7C29388D00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04:03:10.093" v="277" actId="167"/>
        <pc:sldMkLst>
          <pc:docMk/>
          <pc:sldMk cId="6394910" sldId="368"/>
        </pc:sldMkLst>
        <pc:picChg chg="add mod ord">
          <ac:chgData name="Chathuranga W. W. P. K. it18119572" userId="4f2f1d04-2e04-4f65-83c6-76ca45b9382b" providerId="ADAL" clId="{579FECBC-A4CE-4BB6-BD08-A36406ECD9E0}" dt="2021-03-09T04:03:10.093" v="277" actId="167"/>
          <ac:picMkLst>
            <pc:docMk/>
            <pc:sldMk cId="6394910" sldId="368"/>
            <ac:picMk id="4" creationId="{46873C52-2C35-441A-BFEA-0B86EE5C7AD9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10.093" v="277" actId="167"/>
          <ac:picMkLst>
            <pc:docMk/>
            <pc:sldMk cId="6394910" sldId="368"/>
            <ac:picMk id="7" creationId="{7FC5A0F4-4547-4F49-85FC-F2ADEE094A8E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10.093" v="277" actId="167"/>
          <ac:picMkLst>
            <pc:docMk/>
            <pc:sldMk cId="6394910" sldId="368"/>
            <ac:picMk id="8" creationId="{C1B885BB-6846-4915-BD40-7A53D0B2AF23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04:03:15.093" v="279" actId="167"/>
        <pc:sldMkLst>
          <pc:docMk/>
          <pc:sldMk cId="93041841" sldId="369"/>
        </pc:sldMkLst>
        <pc:picChg chg="add mod ord">
          <ac:chgData name="Chathuranga W. W. P. K. it18119572" userId="4f2f1d04-2e04-4f65-83c6-76ca45b9382b" providerId="ADAL" clId="{579FECBC-A4CE-4BB6-BD08-A36406ECD9E0}" dt="2021-03-09T04:03:15.093" v="279" actId="167"/>
          <ac:picMkLst>
            <pc:docMk/>
            <pc:sldMk cId="93041841" sldId="369"/>
            <ac:picMk id="4" creationId="{9A8B1C9A-DB12-4A3D-B9EF-1A9E0C22E017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15.093" v="279" actId="167"/>
          <ac:picMkLst>
            <pc:docMk/>
            <pc:sldMk cId="93041841" sldId="369"/>
            <ac:picMk id="7" creationId="{F61BF9BD-7E68-4902-A231-A0ED84CCC74F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15.093" v="279" actId="167"/>
          <ac:picMkLst>
            <pc:docMk/>
            <pc:sldMk cId="93041841" sldId="369"/>
            <ac:picMk id="8" creationId="{767FE11E-CB77-45FF-856F-B957853467AC}"/>
          </ac:picMkLst>
        </pc:picChg>
      </pc:sldChg>
      <pc:sldChg chg="addSp delSp modSp mod modClrScheme chgLayout">
        <pc:chgData name="Chathuranga W. W. P. K. it18119572" userId="4f2f1d04-2e04-4f65-83c6-76ca45b9382b" providerId="ADAL" clId="{579FECBC-A4CE-4BB6-BD08-A36406ECD9E0}" dt="2021-03-09T04:47:45.680" v="465" actId="1076"/>
        <pc:sldMkLst>
          <pc:docMk/>
          <pc:sldMk cId="801158840" sldId="373"/>
        </pc:sldMkLst>
        <pc:spChg chg="del mod">
          <ac:chgData name="Chathuranga W. W. P. K. it18119572" userId="4f2f1d04-2e04-4f65-83c6-76ca45b9382b" providerId="ADAL" clId="{579FECBC-A4CE-4BB6-BD08-A36406ECD9E0}" dt="2021-03-09T04:47:23.577" v="459" actId="478"/>
          <ac:spMkLst>
            <pc:docMk/>
            <pc:sldMk cId="801158840" sldId="373"/>
            <ac:spMk id="2" creationId="{606F25A2-0ABA-476F-93A9-CAE8E1CC4A08}"/>
          </ac:spMkLst>
        </pc:spChg>
        <pc:spChg chg="mod ord">
          <ac:chgData name="Chathuranga W. W. P. K. it18119572" userId="4f2f1d04-2e04-4f65-83c6-76ca45b9382b" providerId="ADAL" clId="{579FECBC-A4CE-4BB6-BD08-A36406ECD9E0}" dt="2021-03-09T04:08:47.156" v="291" actId="26606"/>
          <ac:spMkLst>
            <pc:docMk/>
            <pc:sldMk cId="801158840" sldId="373"/>
            <ac:spMk id="3" creationId="{BEF3D551-122C-4719-815B-4B734524ED38}"/>
          </ac:spMkLst>
        </pc:spChg>
        <pc:spChg chg="add del mod">
          <ac:chgData name="Chathuranga W. W. P. K. it18119572" userId="4f2f1d04-2e04-4f65-83c6-76ca45b9382b" providerId="ADAL" clId="{579FECBC-A4CE-4BB6-BD08-A36406ECD9E0}" dt="2021-03-09T04:17:23.078" v="316" actId="478"/>
          <ac:spMkLst>
            <pc:docMk/>
            <pc:sldMk cId="801158840" sldId="373"/>
            <ac:spMk id="8" creationId="{47F21E22-9798-47AF-80A1-67F280FCDA6B}"/>
          </ac:spMkLst>
        </pc:spChg>
        <pc:spChg chg="add del mod">
          <ac:chgData name="Chathuranga W. W. P. K. it18119572" userId="4f2f1d04-2e04-4f65-83c6-76ca45b9382b" providerId="ADAL" clId="{579FECBC-A4CE-4BB6-BD08-A36406ECD9E0}" dt="2021-03-09T04:47:20.010" v="458" actId="478"/>
          <ac:spMkLst>
            <pc:docMk/>
            <pc:sldMk cId="801158840" sldId="373"/>
            <ac:spMk id="9" creationId="{8A53590F-25AD-400C-A4F4-46BB0AABC4E1}"/>
          </ac:spMkLst>
        </pc:spChg>
        <pc:spChg chg="add del mod">
          <ac:chgData name="Chathuranga W. W. P. K. it18119572" userId="4f2f1d04-2e04-4f65-83c6-76ca45b9382b" providerId="ADAL" clId="{579FECBC-A4CE-4BB6-BD08-A36406ECD9E0}" dt="2021-03-09T04:47:27.944" v="460" actId="478"/>
          <ac:spMkLst>
            <pc:docMk/>
            <pc:sldMk cId="801158840" sldId="373"/>
            <ac:spMk id="11" creationId="{85BB4EAE-CB16-44C8-9E13-DD7C66BB145B}"/>
          </ac:spMkLst>
        </pc:spChg>
        <pc:picChg chg="del mod">
          <ac:chgData name="Chathuranga W. W. P. K. it18119572" userId="4f2f1d04-2e04-4f65-83c6-76ca45b9382b" providerId="ADAL" clId="{579FECBC-A4CE-4BB6-BD08-A36406ECD9E0}" dt="2021-03-09T04:47:41.568" v="463" actId="478"/>
          <ac:picMkLst>
            <pc:docMk/>
            <pc:sldMk cId="801158840" sldId="373"/>
            <ac:picMk id="4" creationId="{BF3BF08A-CA6F-405D-A5CD-6809B08A4F01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8:47.156" v="291" actId="26606"/>
          <ac:picMkLst>
            <pc:docMk/>
            <pc:sldMk cId="801158840" sldId="373"/>
            <ac:picMk id="4" creationId="{D0B48717-FE12-414A-834A-A4FE066006D4}"/>
          </ac:picMkLst>
        </pc:picChg>
        <pc:picChg chg="mod">
          <ac:chgData name="Chathuranga W. W. P. K. it18119572" userId="4f2f1d04-2e04-4f65-83c6-76ca45b9382b" providerId="ADAL" clId="{579FECBC-A4CE-4BB6-BD08-A36406ECD9E0}" dt="2021-03-09T04:47:18.434" v="454" actId="1076"/>
          <ac:picMkLst>
            <pc:docMk/>
            <pc:sldMk cId="801158840" sldId="373"/>
            <ac:picMk id="5" creationId="{22286141-3833-4206-9F35-200273BF1805}"/>
          </ac:picMkLst>
        </pc:picChg>
        <pc:picChg chg="add mod">
          <ac:chgData name="Chathuranga W. W. P. K. it18119572" userId="4f2f1d04-2e04-4f65-83c6-76ca45b9382b" providerId="ADAL" clId="{579FECBC-A4CE-4BB6-BD08-A36406ECD9E0}" dt="2021-03-09T04:10:06.998" v="295" actId="1076"/>
          <ac:picMkLst>
            <pc:docMk/>
            <pc:sldMk cId="801158840" sldId="373"/>
            <ac:picMk id="6" creationId="{DF163CDB-543D-4252-A802-48294D1971B6}"/>
          </ac:picMkLst>
        </pc:picChg>
        <pc:picChg chg="mod">
          <ac:chgData name="Chathuranga W. W. P. K. it18119572" userId="4f2f1d04-2e04-4f65-83c6-76ca45b9382b" providerId="ADAL" clId="{579FECBC-A4CE-4BB6-BD08-A36406ECD9E0}" dt="2021-03-09T04:47:45.680" v="465" actId="1076"/>
          <ac:picMkLst>
            <pc:docMk/>
            <pc:sldMk cId="801158840" sldId="373"/>
            <ac:picMk id="8" creationId="{DF163CDB-543D-4252-A802-48294D1971B6}"/>
          </ac:picMkLst>
        </pc:picChg>
      </pc:sldChg>
      <pc:sldChg chg="addSp modSp del mod">
        <pc:chgData name="Chathuranga W. W. P. K. it18119572" userId="4f2f1d04-2e04-4f65-83c6-76ca45b9382b" providerId="ADAL" clId="{579FECBC-A4CE-4BB6-BD08-A36406ECD9E0}" dt="2021-03-09T04:01:56.252" v="269" actId="2696"/>
        <pc:sldMkLst>
          <pc:docMk/>
          <pc:sldMk cId="3668890284" sldId="374"/>
        </pc:sldMkLst>
        <pc:spChg chg="add mod">
          <ac:chgData name="Chathuranga W. W. P. K. it18119572" userId="4f2f1d04-2e04-4f65-83c6-76ca45b9382b" providerId="ADAL" clId="{579FECBC-A4CE-4BB6-BD08-A36406ECD9E0}" dt="2021-03-09T03:52:56.353" v="249"/>
          <ac:spMkLst>
            <pc:docMk/>
            <pc:sldMk cId="3668890284" sldId="374"/>
            <ac:spMk id="8" creationId="{2DB837DF-FA54-449B-B33D-3B93CE62A333}"/>
          </ac:spMkLst>
        </pc:spChg>
        <pc:picChg chg="add mod">
          <ac:chgData name="Chathuranga W. W. P. K. it18119572" userId="4f2f1d04-2e04-4f65-83c6-76ca45b9382b" providerId="ADAL" clId="{579FECBC-A4CE-4BB6-BD08-A36406ECD9E0}" dt="2021-03-09T03:52:56.353" v="249"/>
          <ac:picMkLst>
            <pc:docMk/>
            <pc:sldMk cId="3668890284" sldId="374"/>
            <ac:picMk id="4" creationId="{4DAF6710-4E80-4A0C-A82D-379D07661660}"/>
          </ac:picMkLst>
        </pc:picChg>
        <pc:picChg chg="add mod">
          <ac:chgData name="Chathuranga W. W. P. K. it18119572" userId="4f2f1d04-2e04-4f65-83c6-76ca45b9382b" providerId="ADAL" clId="{579FECBC-A4CE-4BB6-BD08-A36406ECD9E0}" dt="2021-03-09T03:52:56.353" v="249"/>
          <ac:picMkLst>
            <pc:docMk/>
            <pc:sldMk cId="3668890284" sldId="374"/>
            <ac:picMk id="7" creationId="{D11682C7-84F9-4715-A9E9-836EE7126653}"/>
          </ac:picMkLst>
        </pc:picChg>
        <pc:picChg chg="add mod">
          <ac:chgData name="Chathuranga W. W. P. K. it18119572" userId="4f2f1d04-2e04-4f65-83c6-76ca45b9382b" providerId="ADAL" clId="{579FECBC-A4CE-4BB6-BD08-A36406ECD9E0}" dt="2021-03-09T03:56:11.957" v="258" actId="14826"/>
          <ac:picMkLst>
            <pc:docMk/>
            <pc:sldMk cId="3668890284" sldId="374"/>
            <ac:picMk id="9" creationId="{14CB4125-46AD-4792-8B7D-784B17EF58D1}"/>
          </ac:picMkLst>
        </pc:picChg>
        <pc:picChg chg="add mod">
          <ac:chgData name="Chathuranga W. W. P. K. it18119572" userId="4f2f1d04-2e04-4f65-83c6-76ca45b9382b" providerId="ADAL" clId="{579FECBC-A4CE-4BB6-BD08-A36406ECD9E0}" dt="2021-03-09T03:52:56.353" v="249"/>
          <ac:picMkLst>
            <pc:docMk/>
            <pc:sldMk cId="3668890284" sldId="374"/>
            <ac:picMk id="10" creationId="{EBF4C34C-06E1-4926-81BC-64C8453224AE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04:03:23.772" v="281" actId="167"/>
        <pc:sldMkLst>
          <pc:docMk/>
          <pc:sldMk cId="3676737855" sldId="375"/>
        </pc:sldMkLst>
        <pc:picChg chg="add mod ord">
          <ac:chgData name="Chathuranga W. W. P. K. it18119572" userId="4f2f1d04-2e04-4f65-83c6-76ca45b9382b" providerId="ADAL" clId="{579FECBC-A4CE-4BB6-BD08-A36406ECD9E0}" dt="2021-03-09T04:03:23.772" v="281" actId="167"/>
          <ac:picMkLst>
            <pc:docMk/>
            <pc:sldMk cId="3676737855" sldId="375"/>
            <ac:picMk id="4" creationId="{75A2662F-BD2A-47C6-AA09-4DF09C77D9BE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23.772" v="281" actId="167"/>
          <ac:picMkLst>
            <pc:docMk/>
            <pc:sldMk cId="3676737855" sldId="375"/>
            <ac:picMk id="7" creationId="{93C8587E-7D4D-455F-A8BE-264B81E4D4A4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23.772" v="281" actId="167"/>
          <ac:picMkLst>
            <pc:docMk/>
            <pc:sldMk cId="3676737855" sldId="375"/>
            <ac:picMk id="8" creationId="{5CBA9257-D50C-4D27-AA88-A439191198B1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04:03:28.752" v="283" actId="167"/>
        <pc:sldMkLst>
          <pc:docMk/>
          <pc:sldMk cId="1643904466" sldId="376"/>
        </pc:sldMkLst>
        <pc:picChg chg="add mod ord">
          <ac:chgData name="Chathuranga W. W. P. K. it18119572" userId="4f2f1d04-2e04-4f65-83c6-76ca45b9382b" providerId="ADAL" clId="{579FECBC-A4CE-4BB6-BD08-A36406ECD9E0}" dt="2021-03-09T04:03:28.752" v="283" actId="167"/>
          <ac:picMkLst>
            <pc:docMk/>
            <pc:sldMk cId="1643904466" sldId="376"/>
            <ac:picMk id="4" creationId="{73BB2462-D1A3-4B7D-B983-712DE05B0452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28.752" v="283" actId="167"/>
          <ac:picMkLst>
            <pc:docMk/>
            <pc:sldMk cId="1643904466" sldId="376"/>
            <ac:picMk id="7" creationId="{2A71388D-9821-4E4A-BADC-B501DA81FF11}"/>
          </ac:picMkLst>
        </pc:picChg>
        <pc:picChg chg="add mod ord">
          <ac:chgData name="Chathuranga W. W. P. K. it18119572" userId="4f2f1d04-2e04-4f65-83c6-76ca45b9382b" providerId="ADAL" clId="{579FECBC-A4CE-4BB6-BD08-A36406ECD9E0}" dt="2021-03-09T04:03:28.752" v="283" actId="167"/>
          <ac:picMkLst>
            <pc:docMk/>
            <pc:sldMk cId="1643904466" sldId="376"/>
            <ac:picMk id="8" creationId="{2B3FD60D-01E5-4C4F-B1C2-E9926FD4F0C5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04:31:21.799" v="434" actId="1076"/>
        <pc:sldMkLst>
          <pc:docMk/>
          <pc:sldMk cId="9863696" sldId="378"/>
        </pc:sldMkLst>
        <pc:spChg chg="mod">
          <ac:chgData name="Chathuranga W. W. P. K. it18119572" userId="4f2f1d04-2e04-4f65-83c6-76ca45b9382b" providerId="ADAL" clId="{579FECBC-A4CE-4BB6-BD08-A36406ECD9E0}" dt="2021-03-09T04:30:53.473" v="430" actId="15"/>
          <ac:spMkLst>
            <pc:docMk/>
            <pc:sldMk cId="9863696" sldId="378"/>
            <ac:spMk id="3" creationId="{0B42E678-BB9E-40E6-A17A-839F7C76C7EE}"/>
          </ac:spMkLst>
        </pc:spChg>
        <pc:picChg chg="add mod ord">
          <ac:chgData name="Chathuranga W. W. P. K. it18119572" userId="4f2f1d04-2e04-4f65-83c6-76ca45b9382b" providerId="ADAL" clId="{579FECBC-A4CE-4BB6-BD08-A36406ECD9E0}" dt="2021-03-09T04:31:21.799" v="434" actId="1076"/>
          <ac:picMkLst>
            <pc:docMk/>
            <pc:sldMk cId="9863696" sldId="378"/>
            <ac:picMk id="4" creationId="{A101D373-95C4-4EDA-9982-3968A6F887FC}"/>
          </ac:picMkLst>
        </pc:picChg>
      </pc:sldChg>
      <pc:sldChg chg="addSp delSp modSp mod modClrScheme chgLayout">
        <pc:chgData name="Chathuranga W. W. P. K. it18119572" userId="4f2f1d04-2e04-4f65-83c6-76ca45b9382b" providerId="ADAL" clId="{579FECBC-A4CE-4BB6-BD08-A36406ECD9E0}" dt="2021-03-09T17:41:42.613" v="528" actId="14100"/>
        <pc:sldMkLst>
          <pc:docMk/>
          <pc:sldMk cId="28583670" sldId="384"/>
        </pc:sldMkLst>
        <pc:spChg chg="mod ord">
          <ac:chgData name="Chathuranga W. W. P. K. it18119572" userId="4f2f1d04-2e04-4f65-83c6-76ca45b9382b" providerId="ADAL" clId="{579FECBC-A4CE-4BB6-BD08-A36406ECD9E0}" dt="2021-03-09T17:38:48.278" v="496" actId="700"/>
          <ac:spMkLst>
            <pc:docMk/>
            <pc:sldMk cId="28583670" sldId="384"/>
            <ac:spMk id="5" creationId="{22F6FBBB-4C77-4A4B-BE54-96D3B0DF3BB7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6:55.760" v="479" actId="700"/>
          <ac:spMkLst>
            <pc:docMk/>
            <pc:sldMk cId="28583670" sldId="384"/>
            <ac:spMk id="6" creationId="{B8D00D51-9DD7-42FB-AF28-71EF2A8F0843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6:55.760" v="479" actId="700"/>
          <ac:spMkLst>
            <pc:docMk/>
            <pc:sldMk cId="28583670" sldId="384"/>
            <ac:spMk id="7" creationId="{B7FB3CF0-E4CB-49E5-B49E-2F2C6636FA78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7:02.480" v="481" actId="700"/>
          <ac:spMkLst>
            <pc:docMk/>
            <pc:sldMk cId="28583670" sldId="384"/>
            <ac:spMk id="8" creationId="{22DC052A-C631-4114-A553-14B6318E0081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7:02.480" v="481" actId="700"/>
          <ac:spMkLst>
            <pc:docMk/>
            <pc:sldMk cId="28583670" sldId="384"/>
            <ac:spMk id="9" creationId="{A4893372-1C88-42EA-A602-4743C81E8DA8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7:27.288" v="483" actId="700"/>
          <ac:spMkLst>
            <pc:docMk/>
            <pc:sldMk cId="28583670" sldId="384"/>
            <ac:spMk id="10" creationId="{5EBD2D25-E957-4779-82F2-99B3D4F47BD9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7:27.288" v="483" actId="700"/>
          <ac:spMkLst>
            <pc:docMk/>
            <pc:sldMk cId="28583670" sldId="384"/>
            <ac:spMk id="11" creationId="{06C2D22B-613E-4360-8096-B108EC87E98E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7:47.980" v="486" actId="700"/>
          <ac:spMkLst>
            <pc:docMk/>
            <pc:sldMk cId="28583670" sldId="384"/>
            <ac:spMk id="12" creationId="{5C8D1619-A91A-478D-8F27-82466046F364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7:47.980" v="486" actId="700"/>
          <ac:spMkLst>
            <pc:docMk/>
            <pc:sldMk cId="28583670" sldId="384"/>
            <ac:spMk id="13" creationId="{CEC252D7-F3CE-4C74-8FB5-2B655F9F32C5}"/>
          </ac:spMkLst>
        </pc:spChg>
        <pc:spChg chg="del mod">
          <ac:chgData name="Chathuranga W. W. P. K. it18119572" userId="4f2f1d04-2e04-4f65-83c6-76ca45b9382b" providerId="ADAL" clId="{579FECBC-A4CE-4BB6-BD08-A36406ECD9E0}" dt="2021-03-09T17:38:58.329" v="502"/>
          <ac:spMkLst>
            <pc:docMk/>
            <pc:sldMk cId="28583670" sldId="384"/>
            <ac:spMk id="14" creationId="{39902B0D-2637-4500-A7B0-4CB9F9223643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7:47.980" v="486" actId="700"/>
          <ac:spMkLst>
            <pc:docMk/>
            <pc:sldMk cId="28583670" sldId="384"/>
            <ac:spMk id="15" creationId="{7CCA6CB3-7579-45C0-8E74-BA5DB0A66859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7:47.980" v="486" actId="700"/>
          <ac:spMkLst>
            <pc:docMk/>
            <pc:sldMk cId="28583670" sldId="384"/>
            <ac:spMk id="16" creationId="{02E26E8E-AD02-47CB-A6AA-3D5D96D0E16F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8:01.302" v="491" actId="700"/>
          <ac:spMkLst>
            <pc:docMk/>
            <pc:sldMk cId="28583670" sldId="384"/>
            <ac:spMk id="17" creationId="{24AD2E85-0A77-45AE-A607-540E9E7BFEA1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8:01.302" v="491" actId="700"/>
          <ac:spMkLst>
            <pc:docMk/>
            <pc:sldMk cId="28583670" sldId="384"/>
            <ac:spMk id="18" creationId="{6E76B401-1A8A-49A9-8CED-2C75731AB1F5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8:22.216" v="493" actId="700"/>
          <ac:spMkLst>
            <pc:docMk/>
            <pc:sldMk cId="28583670" sldId="384"/>
            <ac:spMk id="19" creationId="{BA74BE56-B1FA-49EC-AD1C-3920BDE0DF0D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8:22.216" v="493" actId="700"/>
          <ac:spMkLst>
            <pc:docMk/>
            <pc:sldMk cId="28583670" sldId="384"/>
            <ac:spMk id="20" creationId="{C04CE785-D7BB-464A-8C5D-A680D7ECAFE4}"/>
          </ac:spMkLst>
        </pc:spChg>
        <pc:spChg chg="add mod ord">
          <ac:chgData name="Chathuranga W. W. P. K. it18119572" userId="4f2f1d04-2e04-4f65-83c6-76ca45b9382b" providerId="ADAL" clId="{579FECBC-A4CE-4BB6-BD08-A36406ECD9E0}" dt="2021-03-09T17:40:10.438" v="514" actId="255"/>
          <ac:spMkLst>
            <pc:docMk/>
            <pc:sldMk cId="28583670" sldId="384"/>
            <ac:spMk id="21" creationId="{083B247A-581D-4145-846C-F82B75DCEBE3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39:06.965" v="504" actId="478"/>
          <ac:spMkLst>
            <pc:docMk/>
            <pc:sldMk cId="28583670" sldId="384"/>
            <ac:spMk id="22" creationId="{D57AC0B0-3089-464C-811B-326F9BC8D805}"/>
          </ac:spMkLst>
        </pc:spChg>
        <pc:picChg chg="add mod ord">
          <ac:chgData name="Chathuranga W. W. P. K. it18119572" userId="4f2f1d04-2e04-4f65-83c6-76ca45b9382b" providerId="ADAL" clId="{579FECBC-A4CE-4BB6-BD08-A36406ECD9E0}" dt="2021-03-09T17:40:21.934" v="518" actId="14100"/>
          <ac:picMkLst>
            <pc:docMk/>
            <pc:sldMk cId="28583670" sldId="384"/>
            <ac:picMk id="4" creationId="{357E0A03-1D69-4947-A4D8-A9EEEDC7036A}"/>
          </ac:picMkLst>
        </pc:picChg>
        <pc:picChg chg="add mod ord">
          <ac:chgData name="Chathuranga W. W. P. K. it18119572" userId="4f2f1d04-2e04-4f65-83c6-76ca45b9382b" providerId="ADAL" clId="{579FECBC-A4CE-4BB6-BD08-A36406ECD9E0}" dt="2021-03-09T17:41:42.613" v="528" actId="14100"/>
          <ac:picMkLst>
            <pc:docMk/>
            <pc:sldMk cId="28583670" sldId="384"/>
            <ac:picMk id="23" creationId="{43C50235-29F7-4A73-A530-E05F77AC33BD}"/>
          </ac:picMkLst>
        </pc:picChg>
        <pc:picChg chg="add del mod ord">
          <ac:chgData name="Chathuranga W. W. P. K. it18119572" userId="4f2f1d04-2e04-4f65-83c6-76ca45b9382b" providerId="ADAL" clId="{579FECBC-A4CE-4BB6-BD08-A36406ECD9E0}" dt="2021-03-09T17:41:32.628" v="527" actId="478"/>
          <ac:picMkLst>
            <pc:docMk/>
            <pc:sldMk cId="28583670" sldId="384"/>
            <ac:picMk id="24" creationId="{EF546E39-96D1-4347-816E-A80ABEBB7E57}"/>
          </ac:picMkLst>
        </pc:picChg>
      </pc:sldChg>
      <pc:sldChg chg="addSp delSp modSp mod modClrScheme chgLayout">
        <pc:chgData name="Chathuranga W. W. P. K. it18119572" userId="4f2f1d04-2e04-4f65-83c6-76ca45b9382b" providerId="ADAL" clId="{579FECBC-A4CE-4BB6-BD08-A36406ECD9E0}" dt="2021-03-09T04:46:07.794" v="448"/>
        <pc:sldMkLst>
          <pc:docMk/>
          <pc:sldMk cId="307710707" sldId="385"/>
        </pc:sldMkLst>
        <pc:spChg chg="del mod ord">
          <ac:chgData name="Chathuranga W. W. P. K. it18119572" userId="4f2f1d04-2e04-4f65-83c6-76ca45b9382b" providerId="ADAL" clId="{579FECBC-A4CE-4BB6-BD08-A36406ECD9E0}" dt="2021-03-09T04:17:32.194" v="318" actId="478"/>
          <ac:spMkLst>
            <pc:docMk/>
            <pc:sldMk cId="307710707" sldId="385"/>
            <ac:spMk id="2" creationId="{606F25A2-0ABA-476F-93A9-CAE8E1CC4A08}"/>
          </ac:spMkLst>
        </pc:spChg>
        <pc:spChg chg="mod ord">
          <ac:chgData name="Chathuranga W. W. P. K. it18119572" userId="4f2f1d04-2e04-4f65-83c6-76ca45b9382b" providerId="ADAL" clId="{579FECBC-A4CE-4BB6-BD08-A36406ECD9E0}" dt="2021-03-09T04:14:20.597" v="309" actId="27636"/>
          <ac:spMkLst>
            <pc:docMk/>
            <pc:sldMk cId="307710707" sldId="385"/>
            <ac:spMk id="3" creationId="{BEF3D551-122C-4719-815B-4B734524ED38}"/>
          </ac:spMkLst>
        </pc:spChg>
        <pc:spChg chg="add del mod ord">
          <ac:chgData name="Chathuranga W. W. P. K. it18119572" userId="4f2f1d04-2e04-4f65-83c6-76ca45b9382b" providerId="ADAL" clId="{579FECBC-A4CE-4BB6-BD08-A36406ECD9E0}" dt="2021-03-09T04:14:26.871" v="310" actId="478"/>
          <ac:spMkLst>
            <pc:docMk/>
            <pc:sldMk cId="307710707" sldId="385"/>
            <ac:spMk id="4" creationId="{A5596EC2-6E9A-4F71-BB8E-E7CBA428E7CC}"/>
          </ac:spMkLst>
        </pc:spChg>
        <pc:spChg chg="add del mod">
          <ac:chgData name="Chathuranga W. W. P. K. it18119572" userId="4f2f1d04-2e04-4f65-83c6-76ca45b9382b" providerId="ADAL" clId="{579FECBC-A4CE-4BB6-BD08-A36406ECD9E0}" dt="2021-03-09T04:17:35.598" v="319" actId="478"/>
          <ac:spMkLst>
            <pc:docMk/>
            <pc:sldMk cId="307710707" sldId="385"/>
            <ac:spMk id="8" creationId="{42AFB905-2A07-4D3C-A60A-3E59AE474B6F}"/>
          </ac:spMkLst>
        </pc:spChg>
        <pc:spChg chg="add mod">
          <ac:chgData name="Chathuranga W. W. P. K. it18119572" userId="4f2f1d04-2e04-4f65-83c6-76ca45b9382b" providerId="ADAL" clId="{579FECBC-A4CE-4BB6-BD08-A36406ECD9E0}" dt="2021-03-09T04:46:07.794" v="448"/>
          <ac:spMkLst>
            <pc:docMk/>
            <pc:sldMk cId="307710707" sldId="385"/>
            <ac:spMk id="9" creationId="{C56DF2EC-D268-4CD6-AB45-E7CC100BEA7F}"/>
          </ac:spMkLst>
        </pc:spChg>
        <pc:picChg chg="add mod">
          <ac:chgData name="Chathuranga W. W. P. K. it18119572" userId="4f2f1d04-2e04-4f65-83c6-76ca45b9382b" providerId="ADAL" clId="{579FECBC-A4CE-4BB6-BD08-A36406ECD9E0}" dt="2021-03-09T04:14:28.779" v="311"/>
          <ac:picMkLst>
            <pc:docMk/>
            <pc:sldMk cId="307710707" sldId="385"/>
            <ac:picMk id="5" creationId="{92A45FF5-A11E-4BE7-A7AB-A9C08A3FBE0F}"/>
          </ac:picMkLst>
        </pc:picChg>
        <pc:picChg chg="add mod">
          <ac:chgData name="Chathuranga W. W. P. K. it18119572" userId="4f2f1d04-2e04-4f65-83c6-76ca45b9382b" providerId="ADAL" clId="{579FECBC-A4CE-4BB6-BD08-A36406ECD9E0}" dt="2021-03-09T04:14:28.779" v="311"/>
          <ac:picMkLst>
            <pc:docMk/>
            <pc:sldMk cId="307710707" sldId="385"/>
            <ac:picMk id="6" creationId="{B7E2017A-0D03-4561-B73B-F98C33E15A11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03:48:13.694" v="242" actId="1076"/>
        <pc:sldMkLst>
          <pc:docMk/>
          <pc:sldMk cId="237490485" sldId="386"/>
        </pc:sldMkLst>
        <pc:spChg chg="mod">
          <ac:chgData name="Chathuranga W. W. P. K. it18119572" userId="4f2f1d04-2e04-4f65-83c6-76ca45b9382b" providerId="ADAL" clId="{579FECBC-A4CE-4BB6-BD08-A36406ECD9E0}" dt="2021-03-09T03:16:05.267" v="2" actId="1076"/>
          <ac:spMkLst>
            <pc:docMk/>
            <pc:sldMk cId="237490485" sldId="386"/>
            <ac:spMk id="7" creationId="{655D1210-BA00-40F2-B8E5-41E8F21B4940}"/>
          </ac:spMkLst>
        </pc:spChg>
        <pc:picChg chg="mod">
          <ac:chgData name="Chathuranga W. W. P. K. it18119572" userId="4f2f1d04-2e04-4f65-83c6-76ca45b9382b" providerId="ADAL" clId="{579FECBC-A4CE-4BB6-BD08-A36406ECD9E0}" dt="2021-03-09T03:48:02.942" v="238" actId="1076"/>
          <ac:picMkLst>
            <pc:docMk/>
            <pc:sldMk cId="237490485" sldId="386"/>
            <ac:picMk id="2" creationId="{32405BE0-A6C9-4804-89B4-835E616CD40D}"/>
          </ac:picMkLst>
        </pc:picChg>
        <pc:picChg chg="add mod">
          <ac:chgData name="Chathuranga W. W. P. K. it18119572" userId="4f2f1d04-2e04-4f65-83c6-76ca45b9382b" providerId="ADAL" clId="{579FECBC-A4CE-4BB6-BD08-A36406ECD9E0}" dt="2021-03-09T03:47:00.189" v="228" actId="1076"/>
          <ac:picMkLst>
            <pc:docMk/>
            <pc:sldMk cId="237490485" sldId="386"/>
            <ac:picMk id="4" creationId="{0C9DCCE9-65E6-4D30-8CFF-CA7E64CD7BC7}"/>
          </ac:picMkLst>
        </pc:picChg>
        <pc:picChg chg="add mod ord">
          <ac:chgData name="Chathuranga W. W. P. K. it18119572" userId="4f2f1d04-2e04-4f65-83c6-76ca45b9382b" providerId="ADAL" clId="{579FECBC-A4CE-4BB6-BD08-A36406ECD9E0}" dt="2021-03-09T03:48:13.694" v="242" actId="1076"/>
          <ac:picMkLst>
            <pc:docMk/>
            <pc:sldMk cId="237490485" sldId="386"/>
            <ac:picMk id="8" creationId="{8FC1DFF6-BECB-4857-AAD3-14750161883F}"/>
          </ac:picMkLst>
        </pc:picChg>
      </pc:sldChg>
      <pc:sldChg chg="addSp delSp modSp mod">
        <pc:chgData name="Chathuranga W. W. P. K. it18119572" userId="4f2f1d04-2e04-4f65-83c6-76ca45b9382b" providerId="ADAL" clId="{579FECBC-A4CE-4BB6-BD08-A36406ECD9E0}" dt="2021-03-09T03:43:02.179" v="193" actId="1076"/>
        <pc:sldMkLst>
          <pc:docMk/>
          <pc:sldMk cId="879344293" sldId="392"/>
        </pc:sldMkLst>
        <pc:picChg chg="add del mod ord">
          <ac:chgData name="Chathuranga W. W. P. K. it18119572" userId="4f2f1d04-2e04-4f65-83c6-76ca45b9382b" providerId="ADAL" clId="{579FECBC-A4CE-4BB6-BD08-A36406ECD9E0}" dt="2021-03-09T03:27:56.156" v="165" actId="478"/>
          <ac:picMkLst>
            <pc:docMk/>
            <pc:sldMk cId="879344293" sldId="392"/>
            <ac:picMk id="3" creationId="{6FE3E785-8CE8-4337-92EF-5955EB637DBD}"/>
          </ac:picMkLst>
        </pc:picChg>
        <pc:picChg chg="add del mod">
          <ac:chgData name="Chathuranga W. W. P. K. it18119572" userId="4f2f1d04-2e04-4f65-83c6-76ca45b9382b" providerId="ADAL" clId="{579FECBC-A4CE-4BB6-BD08-A36406ECD9E0}" dt="2021-03-09T03:29:33.373" v="173" actId="478"/>
          <ac:picMkLst>
            <pc:docMk/>
            <pc:sldMk cId="879344293" sldId="392"/>
            <ac:picMk id="6" creationId="{F19FE2CA-E7F3-4CD9-8A53-1E1E1A91FCFE}"/>
          </ac:picMkLst>
        </pc:picChg>
        <pc:picChg chg="mod">
          <ac:chgData name="Chathuranga W. W. P. K. it18119572" userId="4f2f1d04-2e04-4f65-83c6-76ca45b9382b" providerId="ADAL" clId="{579FECBC-A4CE-4BB6-BD08-A36406ECD9E0}" dt="2021-03-09T03:42:24.508" v="181" actId="1076"/>
          <ac:picMkLst>
            <pc:docMk/>
            <pc:sldMk cId="879344293" sldId="392"/>
            <ac:picMk id="7" creationId="{9EC04A53-CB8E-45CA-862F-3894D63983ED}"/>
          </ac:picMkLst>
        </pc:picChg>
        <pc:picChg chg="add mod ord">
          <ac:chgData name="Chathuranga W. W. P. K. it18119572" userId="4f2f1d04-2e04-4f65-83c6-76ca45b9382b" providerId="ADAL" clId="{579FECBC-A4CE-4BB6-BD08-A36406ECD9E0}" dt="2021-03-09T03:43:02.179" v="193" actId="1076"/>
          <ac:picMkLst>
            <pc:docMk/>
            <pc:sldMk cId="879344293" sldId="392"/>
            <ac:picMk id="9" creationId="{8B11F565-0020-420A-89DC-20ADCE3BA5CD}"/>
          </ac:picMkLst>
        </pc:picChg>
        <pc:picChg chg="mod">
          <ac:chgData name="Chathuranga W. W. P. K. it18119572" userId="4f2f1d04-2e04-4f65-83c6-76ca45b9382b" providerId="ADAL" clId="{579FECBC-A4CE-4BB6-BD08-A36406ECD9E0}" dt="2021-03-09T03:42:13.532" v="180" actId="1076"/>
          <ac:picMkLst>
            <pc:docMk/>
            <pc:sldMk cId="879344293" sldId="392"/>
            <ac:picMk id="10" creationId="{0982456E-B1AC-4D62-B572-466B8B387B59}"/>
          </ac:picMkLst>
        </pc:picChg>
        <pc:picChg chg="mod">
          <ac:chgData name="Chathuranga W. W. P. K. it18119572" userId="4f2f1d04-2e04-4f65-83c6-76ca45b9382b" providerId="ADAL" clId="{579FECBC-A4CE-4BB6-BD08-A36406ECD9E0}" dt="2021-03-09T03:42:13.532" v="180" actId="1076"/>
          <ac:picMkLst>
            <pc:docMk/>
            <pc:sldMk cId="879344293" sldId="392"/>
            <ac:picMk id="11" creationId="{312C6E3E-A7AD-4141-8FC4-3249EFE678F6}"/>
          </ac:picMkLst>
        </pc:picChg>
        <pc:picChg chg="mod">
          <ac:chgData name="Chathuranga W. W. P. K. it18119572" userId="4f2f1d04-2e04-4f65-83c6-76ca45b9382b" providerId="ADAL" clId="{579FECBC-A4CE-4BB6-BD08-A36406ECD9E0}" dt="2021-03-09T03:42:13.532" v="180" actId="1076"/>
          <ac:picMkLst>
            <pc:docMk/>
            <pc:sldMk cId="879344293" sldId="392"/>
            <ac:picMk id="12" creationId="{44E27BFD-8C9C-42AE-9832-E31487BEE0D7}"/>
          </ac:picMkLst>
        </pc:picChg>
        <pc:picChg chg="mod">
          <ac:chgData name="Chathuranga W. W. P. K. it18119572" userId="4f2f1d04-2e04-4f65-83c6-76ca45b9382b" providerId="ADAL" clId="{579FECBC-A4CE-4BB6-BD08-A36406ECD9E0}" dt="2021-03-09T03:42:13.532" v="180" actId="1076"/>
          <ac:picMkLst>
            <pc:docMk/>
            <pc:sldMk cId="879344293" sldId="392"/>
            <ac:picMk id="13" creationId="{56D20B25-5F35-4BB6-8B93-37B879025357}"/>
          </ac:picMkLst>
        </pc:picChg>
        <pc:picChg chg="mod">
          <ac:chgData name="Chathuranga W. W. P. K. it18119572" userId="4f2f1d04-2e04-4f65-83c6-76ca45b9382b" providerId="ADAL" clId="{579FECBC-A4CE-4BB6-BD08-A36406ECD9E0}" dt="2021-03-09T03:42:13.532" v="180" actId="1076"/>
          <ac:picMkLst>
            <pc:docMk/>
            <pc:sldMk cId="879344293" sldId="392"/>
            <ac:picMk id="14" creationId="{AF740ACC-86C1-4E78-BA23-F7D1AD562831}"/>
          </ac:picMkLst>
        </pc:picChg>
        <pc:picChg chg="mod">
          <ac:chgData name="Chathuranga W. W. P. K. it18119572" userId="4f2f1d04-2e04-4f65-83c6-76ca45b9382b" providerId="ADAL" clId="{579FECBC-A4CE-4BB6-BD08-A36406ECD9E0}" dt="2021-03-09T03:42:13.532" v="180" actId="1076"/>
          <ac:picMkLst>
            <pc:docMk/>
            <pc:sldMk cId="879344293" sldId="392"/>
            <ac:picMk id="15" creationId="{19B92947-32B7-47BF-9D01-6105031F7A00}"/>
          </ac:picMkLst>
        </pc:picChg>
        <pc:picChg chg="mod">
          <ac:chgData name="Chathuranga W. W. P. K. it18119572" userId="4f2f1d04-2e04-4f65-83c6-76ca45b9382b" providerId="ADAL" clId="{579FECBC-A4CE-4BB6-BD08-A36406ECD9E0}" dt="2021-03-09T03:42:31.475" v="182" actId="1076"/>
          <ac:picMkLst>
            <pc:docMk/>
            <pc:sldMk cId="879344293" sldId="392"/>
            <ac:picMk id="16" creationId="{27D197EA-7023-4405-9481-B5C85592C706}"/>
          </ac:picMkLst>
        </pc:picChg>
      </pc:sldChg>
      <pc:sldChg chg="addSp delSp modSp mod">
        <pc:chgData name="Chathuranga W. W. P. K. it18119572" userId="4f2f1d04-2e04-4f65-83c6-76ca45b9382b" providerId="ADAL" clId="{579FECBC-A4CE-4BB6-BD08-A36406ECD9E0}" dt="2021-03-09T03:45:25.769" v="212" actId="167"/>
        <pc:sldMkLst>
          <pc:docMk/>
          <pc:sldMk cId="1391893257" sldId="393"/>
        </pc:sldMkLst>
        <pc:picChg chg="mod">
          <ac:chgData name="Chathuranga W. W. P. K. it18119572" userId="4f2f1d04-2e04-4f65-83c6-76ca45b9382b" providerId="ADAL" clId="{579FECBC-A4CE-4BB6-BD08-A36406ECD9E0}" dt="2021-03-09T03:44:30.132" v="199" actId="14100"/>
          <ac:picMkLst>
            <pc:docMk/>
            <pc:sldMk cId="1391893257" sldId="393"/>
            <ac:picMk id="2" creationId="{EDB98150-471B-42FA-80FC-469619CA5409}"/>
          </ac:picMkLst>
        </pc:picChg>
        <pc:picChg chg="add mod ord">
          <ac:chgData name="Chathuranga W. W. P. K. it18119572" userId="4f2f1d04-2e04-4f65-83c6-76ca45b9382b" providerId="ADAL" clId="{579FECBC-A4CE-4BB6-BD08-A36406ECD9E0}" dt="2021-03-09T03:45:25.769" v="212" actId="167"/>
          <ac:picMkLst>
            <pc:docMk/>
            <pc:sldMk cId="1391893257" sldId="393"/>
            <ac:picMk id="5" creationId="{FC7E5318-14E2-488A-AD41-26597779C222}"/>
          </ac:picMkLst>
        </pc:picChg>
        <pc:picChg chg="add del mod ord">
          <ac:chgData name="Chathuranga W. W. P. K. it18119572" userId="4f2f1d04-2e04-4f65-83c6-76ca45b9382b" providerId="ADAL" clId="{579FECBC-A4CE-4BB6-BD08-A36406ECD9E0}" dt="2021-03-09T03:45:17.860" v="211" actId="478"/>
          <ac:picMkLst>
            <pc:docMk/>
            <pc:sldMk cId="1391893257" sldId="393"/>
            <ac:picMk id="7" creationId="{B1E9B787-AA63-4F2E-A12D-750606EEEC57}"/>
          </ac:picMkLst>
        </pc:picChg>
      </pc:sldChg>
      <pc:sldChg chg="addSp delSp modSp mod modClrScheme chgLayout">
        <pc:chgData name="Chathuranga W. W. P. K. it18119572" userId="4f2f1d04-2e04-4f65-83c6-76ca45b9382b" providerId="ADAL" clId="{579FECBC-A4CE-4BB6-BD08-A36406ECD9E0}" dt="2021-03-09T17:44:26.723" v="559" actId="1076"/>
        <pc:sldMkLst>
          <pc:docMk/>
          <pc:sldMk cId="2371450287" sldId="397"/>
        </pc:sldMkLst>
        <pc:spChg chg="add mod ord">
          <ac:chgData name="Chathuranga W. W. P. K. it18119572" userId="4f2f1d04-2e04-4f65-83c6-76ca45b9382b" providerId="ADAL" clId="{579FECBC-A4CE-4BB6-BD08-A36406ECD9E0}" dt="2021-03-09T17:44:19.685" v="556" actId="14100"/>
          <ac:spMkLst>
            <pc:docMk/>
            <pc:sldMk cId="2371450287" sldId="397"/>
            <ac:spMk id="3" creationId="{37EAD507-D9C3-4426-9F32-F1D99297C21E}"/>
          </ac:spMkLst>
        </pc:spChg>
        <pc:spChg chg="add del mod ord">
          <ac:chgData name="Chathuranga W. W. P. K. it18119572" userId="4f2f1d04-2e04-4f65-83c6-76ca45b9382b" providerId="ADAL" clId="{579FECBC-A4CE-4BB6-BD08-A36406ECD9E0}" dt="2021-03-09T17:42:14.718" v="536" actId="478"/>
          <ac:spMkLst>
            <pc:docMk/>
            <pc:sldMk cId="2371450287" sldId="397"/>
            <ac:spMk id="4" creationId="{9A7674EA-4C89-4AF0-A0F9-C71A76672B35}"/>
          </ac:spMkLst>
        </pc:spChg>
        <pc:spChg chg="mod ord">
          <ac:chgData name="Chathuranga W. W. P. K. it18119572" userId="4f2f1d04-2e04-4f65-83c6-76ca45b9382b" providerId="ADAL" clId="{579FECBC-A4CE-4BB6-BD08-A36406ECD9E0}" dt="2021-03-09T17:42:03.423" v="529" actId="700"/>
          <ac:spMkLst>
            <pc:docMk/>
            <pc:sldMk cId="2371450287" sldId="397"/>
            <ac:spMk id="5" creationId="{22F6FBBB-4C77-4A4B-BE54-96D3B0DF3BB7}"/>
          </ac:spMkLst>
        </pc:spChg>
        <pc:spChg chg="del mod">
          <ac:chgData name="Chathuranga W. W. P. K. it18119572" userId="4f2f1d04-2e04-4f65-83c6-76ca45b9382b" providerId="ADAL" clId="{579FECBC-A4CE-4BB6-BD08-A36406ECD9E0}" dt="2021-03-09T17:42:10.771" v="535"/>
          <ac:spMkLst>
            <pc:docMk/>
            <pc:sldMk cId="2371450287" sldId="397"/>
            <ac:spMk id="14" creationId="{39902B0D-2637-4500-A7B0-4CB9F9223643}"/>
          </ac:spMkLst>
        </pc:spChg>
        <pc:picChg chg="add mod ord">
          <ac:chgData name="Chathuranga W. W. P. K. it18119572" userId="4f2f1d04-2e04-4f65-83c6-76ca45b9382b" providerId="ADAL" clId="{579FECBC-A4CE-4BB6-BD08-A36406ECD9E0}" dt="2021-03-09T17:44:26.723" v="559" actId="1076"/>
          <ac:picMkLst>
            <pc:docMk/>
            <pc:sldMk cId="2371450287" sldId="397"/>
            <ac:picMk id="7" creationId="{384DC970-2D06-41E7-8E0E-28ABB13636AB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17:45:12.628" v="566" actId="1076"/>
        <pc:sldMkLst>
          <pc:docMk/>
          <pc:sldMk cId="646891140" sldId="398"/>
        </pc:sldMkLst>
        <pc:picChg chg="add mod">
          <ac:chgData name="Chathuranga W. W. P. K. it18119572" userId="4f2f1d04-2e04-4f65-83c6-76ca45b9382b" providerId="ADAL" clId="{579FECBC-A4CE-4BB6-BD08-A36406ECD9E0}" dt="2021-03-09T17:45:12.628" v="566" actId="1076"/>
          <ac:picMkLst>
            <pc:docMk/>
            <pc:sldMk cId="646891140" sldId="398"/>
            <ac:picMk id="3" creationId="{DBA37E78-B716-456B-BD4E-BDED7D7C5621}"/>
          </ac:picMkLst>
        </pc:picChg>
      </pc:sldChg>
      <pc:sldChg chg="addSp modSp mod">
        <pc:chgData name="Chathuranga W. W. P. K. it18119572" userId="4f2f1d04-2e04-4f65-83c6-76ca45b9382b" providerId="ADAL" clId="{579FECBC-A4CE-4BB6-BD08-A36406ECD9E0}" dt="2021-03-09T17:47:46.309" v="580" actId="1076"/>
        <pc:sldMkLst>
          <pc:docMk/>
          <pc:sldMk cId="1420284539" sldId="399"/>
        </pc:sldMkLst>
        <pc:picChg chg="add mod">
          <ac:chgData name="Chathuranga W. W. P. K. it18119572" userId="4f2f1d04-2e04-4f65-83c6-76ca45b9382b" providerId="ADAL" clId="{579FECBC-A4CE-4BB6-BD08-A36406ECD9E0}" dt="2021-03-09T17:46:22.885" v="573" actId="1076"/>
          <ac:picMkLst>
            <pc:docMk/>
            <pc:sldMk cId="1420284539" sldId="399"/>
            <ac:picMk id="6" creationId="{7A734C3D-6A54-4452-83F8-7A65D01574B2}"/>
          </ac:picMkLst>
        </pc:picChg>
        <pc:picChg chg="add mod">
          <ac:chgData name="Chathuranga W. W. P. K. it18119572" userId="4f2f1d04-2e04-4f65-83c6-76ca45b9382b" providerId="ADAL" clId="{579FECBC-A4CE-4BB6-BD08-A36406ECD9E0}" dt="2021-03-09T17:47:46.309" v="580" actId="1076"/>
          <ac:picMkLst>
            <pc:docMk/>
            <pc:sldMk cId="1420284539" sldId="399"/>
            <ac:picMk id="9" creationId="{6CA2C77F-890F-483B-8BE1-2AB6205B5CB4}"/>
          </ac:picMkLst>
        </pc:picChg>
      </pc:sldChg>
      <pc:sldChg chg="modSp">
        <pc:chgData name="Chathuranga W. W. P. K. it18119572" userId="4f2f1d04-2e04-4f65-83c6-76ca45b9382b" providerId="ADAL" clId="{579FECBC-A4CE-4BB6-BD08-A36406ECD9E0}" dt="2021-03-09T04:00:52.017" v="264" actId="14826"/>
        <pc:sldMkLst>
          <pc:docMk/>
          <pc:sldMk cId="1160405096" sldId="407"/>
        </pc:sldMkLst>
        <pc:picChg chg="mod">
          <ac:chgData name="Chathuranga W. W. P. K. it18119572" userId="4f2f1d04-2e04-4f65-83c6-76ca45b9382b" providerId="ADAL" clId="{579FECBC-A4CE-4BB6-BD08-A36406ECD9E0}" dt="2021-03-09T04:00:52.017" v="264" actId="14826"/>
          <ac:picMkLst>
            <pc:docMk/>
            <pc:sldMk cId="1160405096" sldId="407"/>
            <ac:picMk id="11" creationId="{216B9874-E239-47A3-9FBB-32AC15F33609}"/>
          </ac:picMkLst>
        </pc:picChg>
      </pc:sldChg>
      <pc:sldChg chg="modSp">
        <pc:chgData name="Chathuranga W. W. P. K. it18119572" userId="4f2f1d04-2e04-4f65-83c6-76ca45b9382b" providerId="ADAL" clId="{579FECBC-A4CE-4BB6-BD08-A36406ECD9E0}" dt="2021-03-09T04:01:37.665" v="267" actId="14826"/>
        <pc:sldMkLst>
          <pc:docMk/>
          <pc:sldMk cId="2338366550" sldId="408"/>
        </pc:sldMkLst>
        <pc:picChg chg="mod">
          <ac:chgData name="Chathuranga W. W. P. K. it18119572" userId="4f2f1d04-2e04-4f65-83c6-76ca45b9382b" providerId="ADAL" clId="{579FECBC-A4CE-4BB6-BD08-A36406ECD9E0}" dt="2021-03-09T04:01:37.665" v="267" actId="14826"/>
          <ac:picMkLst>
            <pc:docMk/>
            <pc:sldMk cId="2338366550" sldId="408"/>
            <ac:picMk id="11" creationId="{216B9874-E239-47A3-9FBB-32AC15F33609}"/>
          </ac:picMkLst>
        </pc:picChg>
      </pc:sldChg>
      <pc:sldChg chg="modSp">
        <pc:chgData name="Chathuranga W. W. P. K. it18119572" userId="4f2f1d04-2e04-4f65-83c6-76ca45b9382b" providerId="ADAL" clId="{579FECBC-A4CE-4BB6-BD08-A36406ECD9E0}" dt="2021-03-09T04:02:14.509" v="271" actId="14826"/>
        <pc:sldMkLst>
          <pc:docMk/>
          <pc:sldMk cId="3103895069" sldId="409"/>
        </pc:sldMkLst>
        <pc:picChg chg="mod">
          <ac:chgData name="Chathuranga W. W. P. K. it18119572" userId="4f2f1d04-2e04-4f65-83c6-76ca45b9382b" providerId="ADAL" clId="{579FECBC-A4CE-4BB6-BD08-A36406ECD9E0}" dt="2021-03-09T04:02:14.509" v="271" actId="14826"/>
          <ac:picMkLst>
            <pc:docMk/>
            <pc:sldMk cId="3103895069" sldId="409"/>
            <ac:picMk id="11" creationId="{216B9874-E239-47A3-9FBB-32AC15F33609}"/>
          </ac:picMkLst>
        </pc:picChg>
      </pc:sldChg>
      <pc:sldChg chg="modSp add mod ord">
        <pc:chgData name="Chathuranga W. W. P. K. it18119572" userId="4f2f1d04-2e04-4f65-83c6-76ca45b9382b" providerId="ADAL" clId="{579FECBC-A4CE-4BB6-BD08-A36406ECD9E0}" dt="2021-03-09T04:20:46.016" v="345" actId="1036"/>
        <pc:sldMkLst>
          <pc:docMk/>
          <pc:sldMk cId="211548079" sldId="413"/>
        </pc:sldMkLst>
        <pc:spChg chg="mod">
          <ac:chgData name="Chathuranga W. W. P. K. it18119572" userId="4f2f1d04-2e04-4f65-83c6-76ca45b9382b" providerId="ADAL" clId="{579FECBC-A4CE-4BB6-BD08-A36406ECD9E0}" dt="2021-03-09T04:20:46.016" v="345" actId="1036"/>
          <ac:spMkLst>
            <pc:docMk/>
            <pc:sldMk cId="211548079" sldId="413"/>
            <ac:spMk id="6" creationId="{F7E461F4-E6D8-4801-94AA-9B72FC99FFED}"/>
          </ac:spMkLst>
        </pc:spChg>
      </pc:sldChg>
      <pc:sldChg chg="modSp add mod ord">
        <pc:chgData name="Chathuranga W. W. P. K. it18119572" userId="4f2f1d04-2e04-4f65-83c6-76ca45b9382b" providerId="ADAL" clId="{579FECBC-A4CE-4BB6-BD08-A36406ECD9E0}" dt="2021-03-09T04:22:34.064" v="369" actId="1035"/>
        <pc:sldMkLst>
          <pc:docMk/>
          <pc:sldMk cId="1679273884" sldId="414"/>
        </pc:sldMkLst>
        <pc:spChg chg="mod">
          <ac:chgData name="Chathuranga W. W. P. K. it18119572" userId="4f2f1d04-2e04-4f65-83c6-76ca45b9382b" providerId="ADAL" clId="{579FECBC-A4CE-4BB6-BD08-A36406ECD9E0}" dt="2021-03-09T04:22:34.064" v="369" actId="1035"/>
          <ac:spMkLst>
            <pc:docMk/>
            <pc:sldMk cId="1679273884" sldId="414"/>
            <ac:spMk id="6" creationId="{F7E461F4-E6D8-4801-94AA-9B72FC99FFED}"/>
          </ac:spMkLst>
        </pc:spChg>
      </pc:sldChg>
      <pc:sldChg chg="modSp mod ord">
        <pc:chgData name="Chathuranga W. W. P. K. it18119572" userId="4f2f1d04-2e04-4f65-83c6-76ca45b9382b" providerId="ADAL" clId="{579FECBC-A4CE-4BB6-BD08-A36406ECD9E0}" dt="2021-03-09T04:45:35.073" v="443" actId="1076"/>
        <pc:sldMkLst>
          <pc:docMk/>
          <pc:sldMk cId="3209105373" sldId="414"/>
        </pc:sldMkLst>
        <pc:spChg chg="mod">
          <ac:chgData name="Chathuranga W. W. P. K. it18119572" userId="4f2f1d04-2e04-4f65-83c6-76ca45b9382b" providerId="ADAL" clId="{579FECBC-A4CE-4BB6-BD08-A36406ECD9E0}" dt="2021-03-09T04:45:35.073" v="443" actId="1076"/>
          <ac:spMkLst>
            <pc:docMk/>
            <pc:sldMk cId="3209105373" sldId="414"/>
            <ac:spMk id="48" creationId="{AF2DE1BE-DCDA-47A4-A4F1-4D2ECD73E6EB}"/>
          </ac:spMkLst>
        </pc:spChg>
      </pc:sldChg>
      <pc:sldChg chg="modSp add del mod ord">
        <pc:chgData name="Chathuranga W. W. P. K. it18119572" userId="4f2f1d04-2e04-4f65-83c6-76ca45b9382b" providerId="ADAL" clId="{579FECBC-A4CE-4BB6-BD08-A36406ECD9E0}" dt="2021-03-09T04:40:44.550" v="439" actId="2696"/>
        <pc:sldMkLst>
          <pc:docMk/>
          <pc:sldMk cId="2025730543" sldId="415"/>
        </pc:sldMkLst>
        <pc:spChg chg="mod">
          <ac:chgData name="Chathuranga W. W. P. K. it18119572" userId="4f2f1d04-2e04-4f65-83c6-76ca45b9382b" providerId="ADAL" clId="{579FECBC-A4CE-4BB6-BD08-A36406ECD9E0}" dt="2021-03-09T04:23:39.117" v="373"/>
          <ac:spMkLst>
            <pc:docMk/>
            <pc:sldMk cId="2025730543" sldId="415"/>
            <ac:spMk id="6" creationId="{F7E461F4-E6D8-4801-94AA-9B72FC99FFED}"/>
          </ac:spMkLst>
        </pc:spChg>
      </pc:sldChg>
      <pc:sldChg chg="modSp add mod ord">
        <pc:chgData name="Chathuranga W. W. P. K. it18119572" userId="4f2f1d04-2e04-4f65-83c6-76ca45b9382b" providerId="ADAL" clId="{579FECBC-A4CE-4BB6-BD08-A36406ECD9E0}" dt="2021-03-09T04:25:06.782" v="378"/>
        <pc:sldMkLst>
          <pc:docMk/>
          <pc:sldMk cId="631576397" sldId="416"/>
        </pc:sldMkLst>
        <pc:spChg chg="mod">
          <ac:chgData name="Chathuranga W. W. P. K. it18119572" userId="4f2f1d04-2e04-4f65-83c6-76ca45b9382b" providerId="ADAL" clId="{579FECBC-A4CE-4BB6-BD08-A36406ECD9E0}" dt="2021-03-09T04:25:06.782" v="378"/>
          <ac:spMkLst>
            <pc:docMk/>
            <pc:sldMk cId="631576397" sldId="416"/>
            <ac:spMk id="6" creationId="{F7E461F4-E6D8-4801-94AA-9B72FC99FFED}"/>
          </ac:spMkLst>
        </pc:spChg>
      </pc:sldChg>
      <pc:sldChg chg="modSp add mod ord">
        <pc:chgData name="Chathuranga W. W. P. K. it18119572" userId="4f2f1d04-2e04-4f65-83c6-76ca45b9382b" providerId="ADAL" clId="{579FECBC-A4CE-4BB6-BD08-A36406ECD9E0}" dt="2021-03-09T04:45:40.750" v="444"/>
        <pc:sldMkLst>
          <pc:docMk/>
          <pc:sldMk cId="698249392" sldId="417"/>
        </pc:sldMkLst>
        <pc:spChg chg="mod">
          <ac:chgData name="Chathuranga W. W. P. K. it18119572" userId="4f2f1d04-2e04-4f65-83c6-76ca45b9382b" providerId="ADAL" clId="{579FECBC-A4CE-4BB6-BD08-A36406ECD9E0}" dt="2021-03-09T04:26:27.903" v="396" actId="20577"/>
          <ac:spMkLst>
            <pc:docMk/>
            <pc:sldMk cId="698249392" sldId="417"/>
            <ac:spMk id="6" creationId="{F7E461F4-E6D8-4801-94AA-9B72FC99FFED}"/>
          </ac:spMkLst>
        </pc:spChg>
        <pc:spChg chg="mod">
          <ac:chgData name="Chathuranga W. W. P. K. it18119572" userId="4f2f1d04-2e04-4f65-83c6-76ca45b9382b" providerId="ADAL" clId="{579FECBC-A4CE-4BB6-BD08-A36406ECD9E0}" dt="2021-03-09T04:45:40.750" v="444"/>
          <ac:spMkLst>
            <pc:docMk/>
            <pc:sldMk cId="698249392" sldId="417"/>
            <ac:spMk id="10" creationId="{EDC77A7F-8F48-4B16-B20E-6C07AE8D74C4}"/>
          </ac:spMkLst>
        </pc:spChg>
      </pc:sldChg>
      <pc:sldChg chg="add del ord">
        <pc:chgData name="Chathuranga W. W. P. K. it18119572" userId="4f2f1d04-2e04-4f65-83c6-76ca45b9382b" providerId="ADAL" clId="{579FECBC-A4CE-4BB6-BD08-A36406ECD9E0}" dt="2021-03-09T04:27:57.723" v="400" actId="2696"/>
        <pc:sldMkLst>
          <pc:docMk/>
          <pc:sldMk cId="2287891179" sldId="418"/>
        </pc:sldMkLst>
      </pc:sldChg>
      <pc:sldChg chg="modSp add mod ord">
        <pc:chgData name="Chathuranga W. W. P. K. it18119572" userId="4f2f1d04-2e04-4f65-83c6-76ca45b9382b" providerId="ADAL" clId="{579FECBC-A4CE-4BB6-BD08-A36406ECD9E0}" dt="2021-03-09T04:29:59.855" v="428" actId="20577"/>
        <pc:sldMkLst>
          <pc:docMk/>
          <pc:sldMk cId="3160096195" sldId="418"/>
        </pc:sldMkLst>
        <pc:spChg chg="mod">
          <ac:chgData name="Chathuranga W. W. P. K. it18119572" userId="4f2f1d04-2e04-4f65-83c6-76ca45b9382b" providerId="ADAL" clId="{579FECBC-A4CE-4BB6-BD08-A36406ECD9E0}" dt="2021-03-09T04:29:59.855" v="428" actId="20577"/>
          <ac:spMkLst>
            <pc:docMk/>
            <pc:sldMk cId="3160096195" sldId="418"/>
            <ac:spMk id="6" creationId="{F7E461F4-E6D8-4801-94AA-9B72FC99FFED}"/>
          </ac:spMkLst>
        </pc:spChg>
      </pc:sldChg>
      <pc:sldChg chg="del">
        <pc:chgData name="Chathuranga W. W. P. K. it18119572" userId="4f2f1d04-2e04-4f65-83c6-76ca45b9382b" providerId="ADAL" clId="{579FECBC-A4CE-4BB6-BD08-A36406ECD9E0}" dt="2021-03-09T04:39:50.271" v="435" actId="2696"/>
        <pc:sldMkLst>
          <pc:docMk/>
          <pc:sldMk cId="211548079" sldId="419"/>
        </pc:sldMkLst>
      </pc:sldChg>
      <pc:sldChg chg="del">
        <pc:chgData name="Chathuranga W. W. P. K. it18119572" userId="4f2f1d04-2e04-4f65-83c6-76ca45b9382b" providerId="ADAL" clId="{579FECBC-A4CE-4BB6-BD08-A36406ECD9E0}" dt="2021-03-09T04:40:10.952" v="436" actId="2696"/>
        <pc:sldMkLst>
          <pc:docMk/>
          <pc:sldMk cId="1679273884" sldId="420"/>
        </pc:sldMkLst>
      </pc:sldChg>
    </pc:docChg>
  </pc:docChgLst>
  <pc:docChgLst>
    <pc:chgData name="Oshadi Yashodhika G.B. it18120226" userId="S::it18120226@my.sliit.lk::434220d6-88d2-4bac-b6ab-07818277ed2f" providerId="AD" clId="Web-{B1A932F6-749F-46E5-87A7-BFE5073A64E3}"/>
    <pc:docChg chg="modSld">
      <pc:chgData name="Oshadi Yashodhika G.B. it18120226" userId="S::it18120226@my.sliit.lk::434220d6-88d2-4bac-b6ab-07818277ed2f" providerId="AD" clId="Web-{B1A932F6-749F-46E5-87A7-BFE5073A64E3}" dt="2021-03-02T00:37:43.398" v="4" actId="20577"/>
      <pc:docMkLst>
        <pc:docMk/>
      </pc:docMkLst>
      <pc:sldChg chg="modSp">
        <pc:chgData name="Oshadi Yashodhika G.B. it18120226" userId="S::it18120226@my.sliit.lk::434220d6-88d2-4bac-b6ab-07818277ed2f" providerId="AD" clId="Web-{B1A932F6-749F-46E5-87A7-BFE5073A64E3}" dt="2021-03-02T00:37:43.398" v="4" actId="20577"/>
        <pc:sldMkLst>
          <pc:docMk/>
          <pc:sldMk cId="1275283585" sldId="257"/>
        </pc:sldMkLst>
        <pc:spChg chg="mod">
          <ac:chgData name="Oshadi Yashodhika G.B. it18120226" userId="S::it18120226@my.sliit.lk::434220d6-88d2-4bac-b6ab-07818277ed2f" providerId="AD" clId="Web-{B1A932F6-749F-46E5-87A7-BFE5073A64E3}" dt="2021-03-02T00:37:43.398" v="4" actId="20577"/>
          <ac:spMkLst>
            <pc:docMk/>
            <pc:sldMk cId="1275283585" sldId="257"/>
            <ac:spMk id="6" creationId="{1A53AEB1-B06A-4385-9D7D-63D45599F0F2}"/>
          </ac:spMkLst>
        </pc:spChg>
      </pc:sldChg>
    </pc:docChg>
  </pc:docChgLst>
  <pc:docChgLst>
    <pc:chgData name="it18119718@my.sliit.lk" userId="ef991f6a-f950-4b6d-9ba6-51d913e390b5" providerId="ADAL" clId="{17FEBF4D-0584-4ECC-90E1-B0CECE2F1A3E}"/>
    <pc:docChg chg="undo custSel addSld delSld modSld sldOrd modSection">
      <pc:chgData name="it18119718@my.sliit.lk" userId="ef991f6a-f950-4b6d-9ba6-51d913e390b5" providerId="ADAL" clId="{17FEBF4D-0584-4ECC-90E1-B0CECE2F1A3E}" dt="2021-07-09T06:37:44.218" v="16734" actId="313"/>
      <pc:docMkLst>
        <pc:docMk/>
      </pc:docMkLst>
      <pc:sldChg chg="del ord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1570002697" sldId="316"/>
        </pc:sldMkLst>
      </pc:sldChg>
      <pc:sldChg chg="del ord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2359739048" sldId="320"/>
        </pc:sldMkLst>
      </pc:sldChg>
      <pc:sldChg chg="del ord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900094218" sldId="322"/>
        </pc:sldMkLst>
      </pc:sldChg>
      <pc:sldChg chg="ord">
        <pc:chgData name="it18119718@my.sliit.lk" userId="ef991f6a-f950-4b6d-9ba6-51d913e390b5" providerId="ADAL" clId="{17FEBF4D-0584-4ECC-90E1-B0CECE2F1A3E}" dt="2021-07-03T19:09:00.569" v="8907"/>
        <pc:sldMkLst>
          <pc:docMk/>
          <pc:sldMk cId="1488139536" sldId="323"/>
        </pc:sldMkLst>
      </pc:sldChg>
      <pc:sldChg chg="del">
        <pc:chgData name="it18119718@my.sliit.lk" userId="ef991f6a-f950-4b6d-9ba6-51d913e390b5" providerId="ADAL" clId="{17FEBF4D-0584-4ECC-90E1-B0CECE2F1A3E}" dt="2021-07-04T07:55:25.724" v="15779" actId="47"/>
        <pc:sldMkLst>
          <pc:docMk/>
          <pc:sldMk cId="115665682" sldId="328"/>
        </pc:sldMkLst>
      </pc:sldChg>
      <pc:sldChg chg="del">
        <pc:chgData name="it18119718@my.sliit.lk" userId="ef991f6a-f950-4b6d-9ba6-51d913e390b5" providerId="ADAL" clId="{17FEBF4D-0584-4ECC-90E1-B0CECE2F1A3E}" dt="2021-07-04T07:55:25.724" v="15779" actId="47"/>
        <pc:sldMkLst>
          <pc:docMk/>
          <pc:sldMk cId="223932087" sldId="332"/>
        </pc:sldMkLst>
      </pc:sldChg>
      <pc:sldChg chg="ord">
        <pc:chgData name="it18119718@my.sliit.lk" userId="ef991f6a-f950-4b6d-9ba6-51d913e390b5" providerId="ADAL" clId="{17FEBF4D-0584-4ECC-90E1-B0CECE2F1A3E}" dt="2021-07-04T07:56:06.902" v="15781"/>
        <pc:sldMkLst>
          <pc:docMk/>
          <pc:sldMk cId="594821067" sldId="335"/>
        </pc:sldMkLst>
      </pc:sldChg>
      <pc:sldChg chg="del ord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1322611081" sldId="352"/>
        </pc:sldMkLst>
      </pc:sldChg>
      <pc:sldChg chg="del ord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2494244169" sldId="354"/>
        </pc:sldMkLst>
      </pc:sldChg>
      <pc:sldChg chg="del">
        <pc:chgData name="it18119718@my.sliit.lk" userId="ef991f6a-f950-4b6d-9ba6-51d913e390b5" providerId="ADAL" clId="{17FEBF4D-0584-4ECC-90E1-B0CECE2F1A3E}" dt="2021-07-03T06:51:33.944" v="1263" actId="47"/>
        <pc:sldMkLst>
          <pc:docMk/>
          <pc:sldMk cId="6394910" sldId="368"/>
        </pc:sldMkLst>
      </pc:sldChg>
      <pc:sldChg chg="del">
        <pc:chgData name="it18119718@my.sliit.lk" userId="ef991f6a-f950-4b6d-9ba6-51d913e390b5" providerId="ADAL" clId="{17FEBF4D-0584-4ECC-90E1-B0CECE2F1A3E}" dt="2021-07-03T06:51:34.890" v="1264" actId="47"/>
        <pc:sldMkLst>
          <pc:docMk/>
          <pc:sldMk cId="93041841" sldId="369"/>
        </pc:sldMkLst>
      </pc:sldChg>
      <pc:sldChg chg="del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801158840" sldId="373"/>
        </pc:sldMkLst>
      </pc:sldChg>
      <pc:sldChg chg="addSp delSp modSp mod ord">
        <pc:chgData name="it18119718@my.sliit.lk" userId="ef991f6a-f950-4b6d-9ba6-51d913e390b5" providerId="ADAL" clId="{17FEBF4D-0584-4ECC-90E1-B0CECE2F1A3E}" dt="2021-07-06T12:06:36.890" v="16631"/>
        <pc:sldMkLst>
          <pc:docMk/>
          <pc:sldMk cId="3676737855" sldId="375"/>
        </pc:sldMkLst>
        <pc:spChg chg="mod">
          <ac:chgData name="it18119718@my.sliit.lk" userId="ef991f6a-f950-4b6d-9ba6-51d913e390b5" providerId="ADAL" clId="{17FEBF4D-0584-4ECC-90E1-B0CECE2F1A3E}" dt="2021-07-03T06:26:45.190" v="1027" actId="20577"/>
          <ac:spMkLst>
            <pc:docMk/>
            <pc:sldMk cId="3676737855" sldId="375"/>
            <ac:spMk id="5" creationId="{22F6FBBB-4C77-4A4B-BE54-96D3B0DF3BB7}"/>
          </ac:spMkLst>
        </pc:spChg>
        <pc:spChg chg="del">
          <ac:chgData name="it18119718@my.sliit.lk" userId="ef991f6a-f950-4b6d-9ba6-51d913e390b5" providerId="ADAL" clId="{17FEBF4D-0584-4ECC-90E1-B0CECE2F1A3E}" dt="2021-07-06T12:06:35.623" v="16630" actId="478"/>
          <ac:spMkLst>
            <pc:docMk/>
            <pc:sldMk cId="3676737855" sldId="375"/>
            <ac:spMk id="9" creationId="{5C23E1FD-DEA8-4C48-B29D-7638547361C8}"/>
          </ac:spMkLst>
        </pc:spChg>
        <pc:spChg chg="add mod">
          <ac:chgData name="it18119718@my.sliit.lk" userId="ef991f6a-f950-4b6d-9ba6-51d913e390b5" providerId="ADAL" clId="{17FEBF4D-0584-4ECC-90E1-B0CECE2F1A3E}" dt="2021-07-03T07:18:36.288" v="1502" actId="1076"/>
          <ac:spMkLst>
            <pc:docMk/>
            <pc:sldMk cId="3676737855" sldId="375"/>
            <ac:spMk id="16" creationId="{25F72891-A99B-4BAC-B791-19F12EB783EA}"/>
          </ac:spMkLst>
        </pc:spChg>
        <pc:spChg chg="add del mod">
          <ac:chgData name="it18119718@my.sliit.lk" userId="ef991f6a-f950-4b6d-9ba6-51d913e390b5" providerId="ADAL" clId="{17FEBF4D-0584-4ECC-90E1-B0CECE2F1A3E}" dt="2021-07-02T15:05:47.297" v="609" actId="478"/>
          <ac:spMkLst>
            <pc:docMk/>
            <pc:sldMk cId="3676737855" sldId="375"/>
            <ac:spMk id="17" creationId="{482038F8-1832-4103-8826-49C51023CC72}"/>
          </ac:spMkLst>
        </pc:spChg>
        <pc:spChg chg="add mod">
          <ac:chgData name="it18119718@my.sliit.lk" userId="ef991f6a-f950-4b6d-9ba6-51d913e390b5" providerId="ADAL" clId="{17FEBF4D-0584-4ECC-90E1-B0CECE2F1A3E}" dt="2021-07-03T07:20:06.454" v="1519" actId="1076"/>
          <ac:spMkLst>
            <pc:docMk/>
            <pc:sldMk cId="3676737855" sldId="375"/>
            <ac:spMk id="18" creationId="{2DACBC48-5737-4D0C-8EB3-70823AE137D8}"/>
          </ac:spMkLst>
        </pc:spChg>
        <pc:spChg chg="add mod">
          <ac:chgData name="it18119718@my.sliit.lk" userId="ef991f6a-f950-4b6d-9ba6-51d913e390b5" providerId="ADAL" clId="{17FEBF4D-0584-4ECC-90E1-B0CECE2F1A3E}" dt="2021-07-03T07:25:50.318" v="1529" actId="1076"/>
          <ac:spMkLst>
            <pc:docMk/>
            <pc:sldMk cId="3676737855" sldId="375"/>
            <ac:spMk id="19" creationId="{C4C66247-0DC4-4335-87EB-4411BBD771D6}"/>
          </ac:spMkLst>
        </pc:spChg>
        <pc:spChg chg="add del mod">
          <ac:chgData name="it18119718@my.sliit.lk" userId="ef991f6a-f950-4b6d-9ba6-51d913e390b5" providerId="ADAL" clId="{17FEBF4D-0584-4ECC-90E1-B0CECE2F1A3E}" dt="2021-07-03T06:02:41.815" v="730" actId="1076"/>
          <ac:spMkLst>
            <pc:docMk/>
            <pc:sldMk cId="3676737855" sldId="375"/>
            <ac:spMk id="20" creationId="{F540DE44-AD65-40B0-89FE-C103170F0154}"/>
          </ac:spMkLst>
        </pc:spChg>
        <pc:spChg chg="add del mod">
          <ac:chgData name="it18119718@my.sliit.lk" userId="ef991f6a-f950-4b6d-9ba6-51d913e390b5" providerId="ADAL" clId="{17FEBF4D-0584-4ECC-90E1-B0CECE2F1A3E}" dt="2021-07-03T07:31:24.334" v="1579" actId="478"/>
          <ac:spMkLst>
            <pc:docMk/>
            <pc:sldMk cId="3676737855" sldId="375"/>
            <ac:spMk id="21" creationId="{BB0DD85A-4E6B-4C48-87F1-E2037CB7339B}"/>
          </ac:spMkLst>
        </pc:spChg>
        <pc:spChg chg="add mod">
          <ac:chgData name="it18119718@my.sliit.lk" userId="ef991f6a-f950-4b6d-9ba6-51d913e390b5" providerId="ADAL" clId="{17FEBF4D-0584-4ECC-90E1-B0CECE2F1A3E}" dt="2021-07-03T07:31:30.342" v="1581" actId="1076"/>
          <ac:spMkLst>
            <pc:docMk/>
            <pc:sldMk cId="3676737855" sldId="375"/>
            <ac:spMk id="30" creationId="{46BBECC1-0421-4C6B-97AB-DC44F6429E5D}"/>
          </ac:spMkLst>
        </pc:spChg>
        <pc:spChg chg="add mod">
          <ac:chgData name="it18119718@my.sliit.lk" userId="ef991f6a-f950-4b6d-9ba6-51d913e390b5" providerId="ADAL" clId="{17FEBF4D-0584-4ECC-90E1-B0CECE2F1A3E}" dt="2021-07-03T07:33:30.926" v="1611" actId="1076"/>
          <ac:spMkLst>
            <pc:docMk/>
            <pc:sldMk cId="3676737855" sldId="375"/>
            <ac:spMk id="32" creationId="{323BB8C3-CC79-4ADD-B8AF-572F3E4B82CE}"/>
          </ac:spMkLst>
        </pc:spChg>
        <pc:spChg chg="add mod">
          <ac:chgData name="it18119718@my.sliit.lk" userId="ef991f6a-f950-4b6d-9ba6-51d913e390b5" providerId="ADAL" clId="{17FEBF4D-0584-4ECC-90E1-B0CECE2F1A3E}" dt="2021-07-03T07:34:26.335" v="1628" actId="14100"/>
          <ac:spMkLst>
            <pc:docMk/>
            <pc:sldMk cId="3676737855" sldId="375"/>
            <ac:spMk id="34" creationId="{B9F96353-8418-4138-953B-C02754B219F9}"/>
          </ac:spMkLst>
        </pc:spChg>
        <pc:spChg chg="add">
          <ac:chgData name="it18119718@my.sliit.lk" userId="ef991f6a-f950-4b6d-9ba6-51d913e390b5" providerId="ADAL" clId="{17FEBF4D-0584-4ECC-90E1-B0CECE2F1A3E}" dt="2021-07-06T12:06:36.890" v="16631"/>
          <ac:spMkLst>
            <pc:docMk/>
            <pc:sldMk cId="3676737855" sldId="375"/>
            <ac:spMk id="35" creationId="{31410450-93B6-4663-B6A9-47C8A57EE5A5}"/>
          </ac:spMkLst>
        </pc:spChg>
        <pc:grpChg chg="add">
          <ac:chgData name="it18119718@my.sliit.lk" userId="ef991f6a-f950-4b6d-9ba6-51d913e390b5" providerId="ADAL" clId="{17FEBF4D-0584-4ECC-90E1-B0CECE2F1A3E}" dt="2021-07-03T05:58:06.126" v="708"/>
          <ac:grpSpMkLst>
            <pc:docMk/>
            <pc:sldMk cId="3676737855" sldId="375"/>
            <ac:grpSpMk id="17" creationId="{736EB949-B5C9-41FD-8CE2-58B1D1A1EB61}"/>
          </ac:grpSpMkLst>
        </pc:grpChg>
        <pc:grpChg chg="add">
          <ac:chgData name="it18119718@my.sliit.lk" userId="ef991f6a-f950-4b6d-9ba6-51d913e390b5" providerId="ADAL" clId="{17FEBF4D-0584-4ECC-90E1-B0CECE2F1A3E}" dt="2021-07-03T05:58:06.126" v="708"/>
          <ac:grpSpMkLst>
            <pc:docMk/>
            <pc:sldMk cId="3676737855" sldId="375"/>
            <ac:grpSpMk id="24" creationId="{B9FDF222-FA0C-45E3-8517-8AE2D2B4557E}"/>
          </ac:grpSpMkLst>
        </pc:grpChg>
        <pc:graphicFrameChg chg="add del mod">
          <ac:chgData name="it18119718@my.sliit.lk" userId="ef991f6a-f950-4b6d-9ba6-51d913e390b5" providerId="ADAL" clId="{17FEBF4D-0584-4ECC-90E1-B0CECE2F1A3E}" dt="2021-07-03T07:36:47.385" v="1637" actId="20577"/>
          <ac:graphicFrameMkLst>
            <pc:docMk/>
            <pc:sldMk cId="3676737855" sldId="375"/>
            <ac:graphicFrameMk id="6" creationId="{C85D8964-CC80-4BCB-8DFD-2A8A23AFA5A3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7:18:42.734" v="1503" actId="1076"/>
          <ac:graphicFrameMkLst>
            <pc:docMk/>
            <pc:sldMk cId="3676737855" sldId="375"/>
            <ac:graphicFrameMk id="11" creationId="{11D00A4A-34AF-464C-8D4B-5DD9E0DB50B6}"/>
          </ac:graphicFrameMkLst>
        </pc:graphicFrameChg>
        <pc:graphicFrameChg chg="add del mod">
          <ac:chgData name="it18119718@my.sliit.lk" userId="ef991f6a-f950-4b6d-9ba6-51d913e390b5" providerId="ADAL" clId="{17FEBF4D-0584-4ECC-90E1-B0CECE2F1A3E}" dt="2021-07-03T07:27:25.705" v="1532" actId="478"/>
          <ac:graphicFrameMkLst>
            <pc:docMk/>
            <pc:sldMk cId="3676737855" sldId="375"/>
            <ac:graphicFrameMk id="12" creationId="{7DE52E5D-D198-4814-ADBB-29E813E9B22B}"/>
          </ac:graphicFrameMkLst>
        </pc:graphicFrameChg>
        <pc:graphicFrameChg chg="add del mod">
          <ac:chgData name="it18119718@my.sliit.lk" userId="ef991f6a-f950-4b6d-9ba6-51d913e390b5" providerId="ADAL" clId="{17FEBF4D-0584-4ECC-90E1-B0CECE2F1A3E}" dt="2021-07-02T13:21:10.042" v="211" actId="478"/>
          <ac:graphicFrameMkLst>
            <pc:docMk/>
            <pc:sldMk cId="3676737855" sldId="375"/>
            <ac:graphicFrameMk id="12" creationId="{96A31E82-70A4-47A4-8304-C7751AE6D7B3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7:36:31.475" v="1635" actId="207"/>
          <ac:graphicFrameMkLst>
            <pc:docMk/>
            <pc:sldMk cId="3676737855" sldId="375"/>
            <ac:graphicFrameMk id="13" creationId="{229B4E90-6909-442D-98A6-FA8B3B1E0E2D}"/>
          </ac:graphicFrameMkLst>
        </pc:graphicFrameChg>
        <pc:graphicFrameChg chg="add del mod">
          <ac:chgData name="it18119718@my.sliit.lk" userId="ef991f6a-f950-4b6d-9ba6-51d913e390b5" providerId="ADAL" clId="{17FEBF4D-0584-4ECC-90E1-B0CECE2F1A3E}" dt="2021-07-03T07:24:00.298" v="1525" actId="478"/>
          <ac:graphicFrameMkLst>
            <pc:docMk/>
            <pc:sldMk cId="3676737855" sldId="375"/>
            <ac:graphicFrameMk id="14" creationId="{D8663759-1506-4EDF-B5A3-F97D2A609343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7:20:01.573" v="1518" actId="1076"/>
          <ac:graphicFrameMkLst>
            <pc:docMk/>
            <pc:sldMk cId="3676737855" sldId="375"/>
            <ac:graphicFrameMk id="15" creationId="{7340CA2A-7E84-41B8-95B1-79F618AD8F39}"/>
          </ac:graphicFrameMkLst>
        </pc:graphicFrameChg>
        <pc:graphicFrameChg chg="del mod">
          <ac:chgData name="it18119718@my.sliit.lk" userId="ef991f6a-f950-4b6d-9ba6-51d913e390b5" providerId="ADAL" clId="{17FEBF4D-0584-4ECC-90E1-B0CECE2F1A3E}" dt="2021-07-02T12:58:18.776" v="3" actId="478"/>
          <ac:graphicFrameMkLst>
            <pc:docMk/>
            <pc:sldMk cId="3676737855" sldId="375"/>
            <ac:graphicFrameMk id="16" creationId="{D3B367B3-6842-42D3-88F9-0252AC54FE50}"/>
          </ac:graphicFrameMkLst>
        </pc:graphicFrameChg>
        <pc:graphicFrameChg chg="add">
          <ac:chgData name="it18119718@my.sliit.lk" userId="ef991f6a-f950-4b6d-9ba6-51d913e390b5" providerId="ADAL" clId="{17FEBF4D-0584-4ECC-90E1-B0CECE2F1A3E}" dt="2021-07-03T05:58:06.126" v="708"/>
          <ac:graphicFrameMkLst>
            <pc:docMk/>
            <pc:sldMk cId="3676737855" sldId="375"/>
            <ac:graphicFrameMk id="27" creationId="{3D843BDC-8FC8-47EB-B6AA-FCC00C105D1B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7:35:20.373" v="1630" actId="207"/>
          <ac:graphicFrameMkLst>
            <pc:docMk/>
            <pc:sldMk cId="3676737855" sldId="375"/>
            <ac:graphicFrameMk id="28" creationId="{9C9E32DC-27FE-4E2F-8BFD-33ECD105B055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7:36:20.675" v="1634" actId="207"/>
          <ac:graphicFrameMkLst>
            <pc:docMk/>
            <pc:sldMk cId="3676737855" sldId="375"/>
            <ac:graphicFrameMk id="29" creationId="{F91DD2F0-AFCC-45A0-AA07-AAB3C4D7864E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7:36:06.791" v="1633" actId="207"/>
          <ac:graphicFrameMkLst>
            <pc:docMk/>
            <pc:sldMk cId="3676737855" sldId="375"/>
            <ac:graphicFrameMk id="31" creationId="{D785885B-782D-4E56-8695-160D23D9B0F4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7:34:39.625" v="1629" actId="14100"/>
          <ac:graphicFrameMkLst>
            <pc:docMk/>
            <pc:sldMk cId="3676737855" sldId="375"/>
            <ac:graphicFrameMk id="33" creationId="{0AE76C59-193F-4D95-B57F-0D3876E3CE20}"/>
          </ac:graphicFrameMkLst>
        </pc:graphicFrameChg>
        <pc:picChg chg="del">
          <ac:chgData name="it18119718@my.sliit.lk" userId="ef991f6a-f950-4b6d-9ba6-51d913e390b5" providerId="ADAL" clId="{17FEBF4D-0584-4ECC-90E1-B0CECE2F1A3E}" dt="2021-07-02T14:43:27.165" v="388" actId="478"/>
          <ac:picMkLst>
            <pc:docMk/>
            <pc:sldMk cId="3676737855" sldId="375"/>
            <ac:picMk id="2" creationId="{75A2662F-BD2A-47C6-AA09-4DF09C77D9BE}"/>
          </ac:picMkLst>
        </pc:picChg>
        <pc:picChg chg="del mod">
          <ac:chgData name="it18119718@my.sliit.lk" userId="ef991f6a-f950-4b6d-9ba6-51d913e390b5" providerId="ADAL" clId="{17FEBF4D-0584-4ECC-90E1-B0CECE2F1A3E}" dt="2021-07-02T14:43:22.878" v="384" actId="478"/>
          <ac:picMkLst>
            <pc:docMk/>
            <pc:sldMk cId="3676737855" sldId="375"/>
            <ac:picMk id="3" creationId="{93C8587E-7D4D-455F-A8BE-264B81E4D4A4}"/>
          </ac:picMkLst>
        </pc:picChg>
        <pc:picChg chg="del">
          <ac:chgData name="it18119718@my.sliit.lk" userId="ef991f6a-f950-4b6d-9ba6-51d913e390b5" providerId="ADAL" clId="{17FEBF4D-0584-4ECC-90E1-B0CECE2F1A3E}" dt="2021-07-02T14:43:28.083" v="389" actId="478"/>
          <ac:picMkLst>
            <pc:docMk/>
            <pc:sldMk cId="3676737855" sldId="375"/>
            <ac:picMk id="4" creationId="{F7A34F52-F085-4E01-A10F-F6BD5975BAF1}"/>
          </ac:picMkLst>
        </pc:picChg>
        <pc:picChg chg="del">
          <ac:chgData name="it18119718@my.sliit.lk" userId="ef991f6a-f950-4b6d-9ba6-51d913e390b5" providerId="ADAL" clId="{17FEBF4D-0584-4ECC-90E1-B0CECE2F1A3E}" dt="2021-07-02T14:43:23.802" v="385" actId="478"/>
          <ac:picMkLst>
            <pc:docMk/>
            <pc:sldMk cId="3676737855" sldId="375"/>
            <ac:picMk id="7" creationId="{8D36CA08-8E6C-42B7-A5B9-08D1C4CB1879}"/>
          </ac:picMkLst>
        </pc:picChg>
        <pc:picChg chg="del">
          <ac:chgData name="it18119718@my.sliit.lk" userId="ef991f6a-f950-4b6d-9ba6-51d913e390b5" providerId="ADAL" clId="{17FEBF4D-0584-4ECC-90E1-B0CECE2F1A3E}" dt="2021-07-02T14:43:24.659" v="386" actId="478"/>
          <ac:picMkLst>
            <pc:docMk/>
            <pc:sldMk cId="3676737855" sldId="375"/>
            <ac:picMk id="8" creationId="{70FDBA12-A6AC-4051-931F-7AC9690B7763}"/>
          </ac:picMkLst>
        </pc:picChg>
        <pc:picChg chg="del">
          <ac:chgData name="it18119718@my.sliit.lk" userId="ef991f6a-f950-4b6d-9ba6-51d913e390b5" providerId="ADAL" clId="{17FEBF4D-0584-4ECC-90E1-B0CECE2F1A3E}" dt="2021-07-02T14:43:26.346" v="387" actId="478"/>
          <ac:picMkLst>
            <pc:docMk/>
            <pc:sldMk cId="3676737855" sldId="375"/>
            <ac:picMk id="10" creationId="{5CBA9257-D50C-4D27-AA88-A439191198B1}"/>
          </ac:picMkLst>
        </pc:picChg>
      </pc:sldChg>
      <pc:sldChg chg="del">
        <pc:chgData name="it18119718@my.sliit.lk" userId="ef991f6a-f950-4b6d-9ba6-51d913e390b5" providerId="ADAL" clId="{17FEBF4D-0584-4ECC-90E1-B0CECE2F1A3E}" dt="2021-07-04T07:55:25.724" v="15779" actId="47"/>
        <pc:sldMkLst>
          <pc:docMk/>
          <pc:sldMk cId="1643904466" sldId="376"/>
        </pc:sldMkLst>
      </pc:sldChg>
      <pc:sldChg chg="del">
        <pc:chgData name="it18119718@my.sliit.lk" userId="ef991f6a-f950-4b6d-9ba6-51d913e390b5" providerId="ADAL" clId="{17FEBF4D-0584-4ECC-90E1-B0CECE2F1A3E}" dt="2021-07-04T07:55:25.724" v="15779" actId="47"/>
        <pc:sldMkLst>
          <pc:docMk/>
          <pc:sldMk cId="9863696" sldId="378"/>
        </pc:sldMkLst>
      </pc:sldChg>
      <pc:sldChg chg="del">
        <pc:chgData name="it18119718@my.sliit.lk" userId="ef991f6a-f950-4b6d-9ba6-51d913e390b5" providerId="ADAL" clId="{17FEBF4D-0584-4ECC-90E1-B0CECE2F1A3E}" dt="2021-07-04T07:55:25.724" v="15779" actId="47"/>
        <pc:sldMkLst>
          <pc:docMk/>
          <pc:sldMk cId="1573783376" sldId="380"/>
        </pc:sldMkLst>
      </pc:sldChg>
      <pc:sldChg chg="del">
        <pc:chgData name="it18119718@my.sliit.lk" userId="ef991f6a-f950-4b6d-9ba6-51d913e390b5" providerId="ADAL" clId="{17FEBF4D-0584-4ECC-90E1-B0CECE2F1A3E}" dt="2021-07-04T07:55:25.724" v="15779" actId="47"/>
        <pc:sldMkLst>
          <pc:docMk/>
          <pc:sldMk cId="934122700" sldId="381"/>
        </pc:sldMkLst>
      </pc:sldChg>
      <pc:sldChg chg="del ord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28583670" sldId="384"/>
        </pc:sldMkLst>
      </pc:sldChg>
      <pc:sldChg chg="del">
        <pc:chgData name="it18119718@my.sliit.lk" userId="ef991f6a-f950-4b6d-9ba6-51d913e390b5" providerId="ADAL" clId="{17FEBF4D-0584-4ECC-90E1-B0CECE2F1A3E}" dt="2021-07-04T07:56:08.600" v="15782" actId="47"/>
        <pc:sldMkLst>
          <pc:docMk/>
          <pc:sldMk cId="307710707" sldId="385"/>
        </pc:sldMkLst>
      </pc:sldChg>
      <pc:sldChg chg="modSp mod">
        <pc:chgData name="it18119718@my.sliit.lk" userId="ef991f6a-f950-4b6d-9ba6-51d913e390b5" providerId="ADAL" clId="{17FEBF4D-0584-4ECC-90E1-B0CECE2F1A3E}" dt="2021-07-09T04:08:38.600" v="16711" actId="20577"/>
        <pc:sldMkLst>
          <pc:docMk/>
          <pc:sldMk cId="879344293" sldId="392"/>
        </pc:sldMkLst>
        <pc:spChg chg="mod">
          <ac:chgData name="it18119718@my.sliit.lk" userId="ef991f6a-f950-4b6d-9ba6-51d913e390b5" providerId="ADAL" clId="{17FEBF4D-0584-4ECC-90E1-B0CECE2F1A3E}" dt="2021-07-09T04:08:38.600" v="16711" actId="20577"/>
          <ac:spMkLst>
            <pc:docMk/>
            <pc:sldMk cId="879344293" sldId="392"/>
            <ac:spMk id="18" creationId="{0FEF35B5-6844-4E9D-93BE-0FF66E742636}"/>
          </ac:spMkLst>
        </pc:spChg>
      </pc:sldChg>
      <pc:sldChg chg="del ord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2371450287" sldId="397"/>
        </pc:sldMkLst>
      </pc:sldChg>
      <pc:sldChg chg="delSp modSp mod ord">
        <pc:chgData name="it18119718@my.sliit.lk" userId="ef991f6a-f950-4b6d-9ba6-51d913e390b5" providerId="ADAL" clId="{17FEBF4D-0584-4ECC-90E1-B0CECE2F1A3E}" dt="2021-07-06T05:09:41.840" v="16346" actId="20577"/>
        <pc:sldMkLst>
          <pc:docMk/>
          <pc:sldMk cId="646891140" sldId="398"/>
        </pc:sldMkLst>
        <pc:spChg chg="mod">
          <ac:chgData name="it18119718@my.sliit.lk" userId="ef991f6a-f950-4b6d-9ba6-51d913e390b5" providerId="ADAL" clId="{17FEBF4D-0584-4ECC-90E1-B0CECE2F1A3E}" dt="2021-07-06T05:01:10.180" v="15913" actId="20577"/>
          <ac:spMkLst>
            <pc:docMk/>
            <pc:sldMk cId="646891140" sldId="398"/>
            <ac:spMk id="5" creationId="{22F6FBBB-4C77-4A4B-BE54-96D3B0DF3BB7}"/>
          </ac:spMkLst>
        </pc:spChg>
        <pc:spChg chg="mod ord">
          <ac:chgData name="it18119718@my.sliit.lk" userId="ef991f6a-f950-4b6d-9ba6-51d913e390b5" providerId="ADAL" clId="{17FEBF4D-0584-4ECC-90E1-B0CECE2F1A3E}" dt="2021-07-06T05:09:41.840" v="16346" actId="20577"/>
          <ac:spMkLst>
            <pc:docMk/>
            <pc:sldMk cId="646891140" sldId="398"/>
            <ac:spMk id="6" creationId="{5B14BE0B-00EC-4833-8C8E-E89B09164FE2}"/>
          </ac:spMkLst>
        </pc:spChg>
        <pc:picChg chg="del ord">
          <ac:chgData name="it18119718@my.sliit.lk" userId="ef991f6a-f950-4b6d-9ba6-51d913e390b5" providerId="ADAL" clId="{17FEBF4D-0584-4ECC-90E1-B0CECE2F1A3E}" dt="2021-07-06T05:07:53.909" v="16271" actId="478"/>
          <ac:picMkLst>
            <pc:docMk/>
            <pc:sldMk cId="646891140" sldId="398"/>
            <ac:picMk id="3" creationId="{DBA37E78-B716-456B-BD4E-BDED7D7C5621}"/>
          </ac:picMkLst>
        </pc:picChg>
      </pc:sldChg>
      <pc:sldChg chg="modSp mod">
        <pc:chgData name="it18119718@my.sliit.lk" userId="ef991f6a-f950-4b6d-9ba6-51d913e390b5" providerId="ADAL" clId="{17FEBF4D-0584-4ECC-90E1-B0CECE2F1A3E}" dt="2021-07-09T06:37:44.218" v="16734" actId="313"/>
        <pc:sldMkLst>
          <pc:docMk/>
          <pc:sldMk cId="4039289081" sldId="400"/>
        </pc:sldMkLst>
        <pc:graphicFrameChg chg="modGraphic">
          <ac:chgData name="it18119718@my.sliit.lk" userId="ef991f6a-f950-4b6d-9ba6-51d913e390b5" providerId="ADAL" clId="{17FEBF4D-0584-4ECC-90E1-B0CECE2F1A3E}" dt="2021-07-09T06:37:44.218" v="16734" actId="313"/>
          <ac:graphicFrameMkLst>
            <pc:docMk/>
            <pc:sldMk cId="4039289081" sldId="400"/>
            <ac:graphicFrameMk id="9" creationId="{9E3D5F1B-6A9B-41D3-9834-5AF918855CD3}"/>
          </ac:graphicFrameMkLst>
        </pc:graphicFrameChg>
      </pc:sldChg>
      <pc:sldChg chg="del ord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4153535299" sldId="402"/>
        </pc:sldMkLst>
      </pc:sldChg>
      <pc:sldChg chg="del">
        <pc:chgData name="it18119718@my.sliit.lk" userId="ef991f6a-f950-4b6d-9ba6-51d913e390b5" providerId="ADAL" clId="{17FEBF4D-0584-4ECC-90E1-B0CECE2F1A3E}" dt="2021-07-04T07:55:25.724" v="15779" actId="47"/>
        <pc:sldMkLst>
          <pc:docMk/>
          <pc:sldMk cId="4114081028" sldId="403"/>
        </pc:sldMkLst>
      </pc:sldChg>
      <pc:sldChg chg="ord">
        <pc:chgData name="it18119718@my.sliit.lk" userId="ef991f6a-f950-4b6d-9ba6-51d913e390b5" providerId="ADAL" clId="{17FEBF4D-0584-4ECC-90E1-B0CECE2F1A3E}" dt="2021-07-04T04:22:00.352" v="10599"/>
        <pc:sldMkLst>
          <pc:docMk/>
          <pc:sldMk cId="1257289842" sldId="405"/>
        </pc:sldMkLst>
      </pc:sldChg>
      <pc:sldChg chg="ord">
        <pc:chgData name="it18119718@my.sliit.lk" userId="ef991f6a-f950-4b6d-9ba6-51d913e390b5" providerId="ADAL" clId="{17FEBF4D-0584-4ECC-90E1-B0CECE2F1A3E}" dt="2021-07-03T19:09:00.569" v="8907"/>
        <pc:sldMkLst>
          <pc:docMk/>
          <pc:sldMk cId="2338366550" sldId="408"/>
        </pc:sldMkLst>
      </pc:sldChg>
      <pc:sldChg chg="del ord">
        <pc:chgData name="it18119718@my.sliit.lk" userId="ef991f6a-f950-4b6d-9ba6-51d913e390b5" providerId="ADAL" clId="{17FEBF4D-0584-4ECC-90E1-B0CECE2F1A3E}" dt="2021-07-06T07:43:58.426" v="16588" actId="47"/>
        <pc:sldMkLst>
          <pc:docMk/>
          <pc:sldMk cId="754365529" sldId="411"/>
        </pc:sldMkLst>
      </pc:sldChg>
      <pc:sldChg chg="del">
        <pc:chgData name="it18119718@my.sliit.lk" userId="ef991f6a-f950-4b6d-9ba6-51d913e390b5" providerId="ADAL" clId="{17FEBF4D-0584-4ECC-90E1-B0CECE2F1A3E}" dt="2021-07-04T07:55:25.724" v="15779" actId="47"/>
        <pc:sldMkLst>
          <pc:docMk/>
          <pc:sldMk cId="3482709899" sldId="412"/>
        </pc:sldMkLst>
      </pc:sldChg>
      <pc:sldChg chg="modSp mod ord">
        <pc:chgData name="it18119718@my.sliit.lk" userId="ef991f6a-f950-4b6d-9ba6-51d913e390b5" providerId="ADAL" clId="{17FEBF4D-0584-4ECC-90E1-B0CECE2F1A3E}" dt="2021-07-05T06:42:11.326" v="15834" actId="1076"/>
        <pc:sldMkLst>
          <pc:docMk/>
          <pc:sldMk cId="3209105373" sldId="414"/>
        </pc:sldMkLst>
        <pc:spChg chg="mod">
          <ac:chgData name="it18119718@my.sliit.lk" userId="ef991f6a-f950-4b6d-9ba6-51d913e390b5" providerId="ADAL" clId="{17FEBF4D-0584-4ECC-90E1-B0CECE2F1A3E}" dt="2021-07-05T06:42:11.326" v="15834" actId="1076"/>
          <ac:spMkLst>
            <pc:docMk/>
            <pc:sldMk cId="3209105373" sldId="414"/>
            <ac:spMk id="6" creationId="{F7E461F4-E6D8-4801-94AA-9B72FC99FFED}"/>
          </ac:spMkLst>
        </pc:spChg>
        <pc:spChg chg="mod">
          <ac:chgData name="it18119718@my.sliit.lk" userId="ef991f6a-f950-4b6d-9ba6-51d913e390b5" providerId="ADAL" clId="{17FEBF4D-0584-4ECC-90E1-B0CECE2F1A3E}" dt="2021-07-05T06:42:06.399" v="15833" actId="1076"/>
          <ac:spMkLst>
            <pc:docMk/>
            <pc:sldMk cId="3209105373" sldId="414"/>
            <ac:spMk id="47" creationId="{88119D92-E59D-4BFB-BEA5-E8DDFDB616F9}"/>
          </ac:spMkLst>
        </pc:spChg>
      </pc:sldChg>
      <pc:sldChg chg="modSp mod ord">
        <pc:chgData name="it18119718@my.sliit.lk" userId="ef991f6a-f950-4b6d-9ba6-51d913e390b5" providerId="ADAL" clId="{17FEBF4D-0584-4ECC-90E1-B0CECE2F1A3E}" dt="2021-07-06T07:43:35.301" v="16587" actId="207"/>
        <pc:sldMkLst>
          <pc:docMk/>
          <pc:sldMk cId="698249392" sldId="417"/>
        </pc:sldMkLst>
        <pc:spChg chg="mod">
          <ac:chgData name="it18119718@my.sliit.lk" userId="ef991f6a-f950-4b6d-9ba6-51d913e390b5" providerId="ADAL" clId="{17FEBF4D-0584-4ECC-90E1-B0CECE2F1A3E}" dt="2021-07-06T07:43:35.301" v="16587" actId="207"/>
          <ac:spMkLst>
            <pc:docMk/>
            <pc:sldMk cId="698249392" sldId="417"/>
            <ac:spMk id="6" creationId="{F7E461F4-E6D8-4801-94AA-9B72FC99FFED}"/>
          </ac:spMkLst>
        </pc:spChg>
      </pc:sldChg>
      <pc:sldChg chg="modSp mod">
        <pc:chgData name="it18119718@my.sliit.lk" userId="ef991f6a-f950-4b6d-9ba6-51d913e390b5" providerId="ADAL" clId="{17FEBF4D-0584-4ECC-90E1-B0CECE2F1A3E}" dt="2021-07-06T07:43:11.683" v="16586" actId="207"/>
        <pc:sldMkLst>
          <pc:docMk/>
          <pc:sldMk cId="3160096195" sldId="418"/>
        </pc:sldMkLst>
        <pc:spChg chg="mod">
          <ac:chgData name="it18119718@my.sliit.lk" userId="ef991f6a-f950-4b6d-9ba6-51d913e390b5" providerId="ADAL" clId="{17FEBF4D-0584-4ECC-90E1-B0CECE2F1A3E}" dt="2021-07-06T07:43:11.683" v="16586" actId="207"/>
          <ac:spMkLst>
            <pc:docMk/>
            <pc:sldMk cId="3160096195" sldId="418"/>
            <ac:spMk id="6" creationId="{F7E461F4-E6D8-4801-94AA-9B72FC99FFED}"/>
          </ac:spMkLst>
        </pc:spChg>
      </pc:sldChg>
      <pc:sldChg chg="addSp delSp modSp mod ord">
        <pc:chgData name="it18119718@my.sliit.lk" userId="ef991f6a-f950-4b6d-9ba6-51d913e390b5" providerId="ADAL" clId="{17FEBF4D-0584-4ECC-90E1-B0CECE2F1A3E}" dt="2021-07-06T06:38:26.635" v="16578" actId="5793"/>
        <pc:sldMkLst>
          <pc:docMk/>
          <pc:sldMk cId="470837691" sldId="422"/>
        </pc:sldMkLst>
        <pc:spChg chg="mod">
          <ac:chgData name="it18119718@my.sliit.lk" userId="ef991f6a-f950-4b6d-9ba6-51d913e390b5" providerId="ADAL" clId="{17FEBF4D-0584-4ECC-90E1-B0CECE2F1A3E}" dt="2021-07-03T09:38:03.579" v="2684" actId="20577"/>
          <ac:spMkLst>
            <pc:docMk/>
            <pc:sldMk cId="470837691" sldId="422"/>
            <ac:spMk id="5" creationId="{22F6FBBB-4C77-4A4B-BE54-96D3B0DF3BB7}"/>
          </ac:spMkLst>
        </pc:spChg>
        <pc:spChg chg="add mod">
          <ac:chgData name="it18119718@my.sliit.lk" userId="ef991f6a-f950-4b6d-9ba6-51d913e390b5" providerId="ADAL" clId="{17FEBF4D-0584-4ECC-90E1-B0CECE2F1A3E}" dt="2021-07-06T06:38:26.635" v="16578" actId="5793"/>
          <ac:spMkLst>
            <pc:docMk/>
            <pc:sldMk cId="470837691" sldId="422"/>
            <ac:spMk id="6" creationId="{8B93806B-E848-47B5-8217-CCCA7F19F309}"/>
          </ac:spMkLst>
        </pc:spChg>
        <pc:spChg chg="add del mod">
          <ac:chgData name="it18119718@my.sliit.lk" userId="ef991f6a-f950-4b6d-9ba6-51d913e390b5" providerId="ADAL" clId="{17FEBF4D-0584-4ECC-90E1-B0CECE2F1A3E}" dt="2021-07-03T08:54:06.444" v="2093" actId="478"/>
          <ac:spMkLst>
            <pc:docMk/>
            <pc:sldMk cId="470837691" sldId="422"/>
            <ac:spMk id="11" creationId="{70273C12-CC2B-43BA-80D8-C3C64D58BDA5}"/>
          </ac:spMkLst>
        </pc:spChg>
        <pc:spChg chg="add del">
          <ac:chgData name="it18119718@my.sliit.lk" userId="ef991f6a-f950-4b6d-9ba6-51d913e390b5" providerId="ADAL" clId="{17FEBF4D-0584-4ECC-90E1-B0CECE2F1A3E}" dt="2021-07-03T09:46:59.837" v="2982" actId="478"/>
          <ac:spMkLst>
            <pc:docMk/>
            <pc:sldMk cId="470837691" sldId="422"/>
            <ac:spMk id="12" creationId="{43FE6707-2C39-4C0F-A881-E3853B99921A}"/>
          </ac:spMkLst>
        </pc:spChg>
        <pc:spChg chg="add del mod">
          <ac:chgData name="it18119718@my.sliit.lk" userId="ef991f6a-f950-4b6d-9ba6-51d913e390b5" providerId="ADAL" clId="{17FEBF4D-0584-4ECC-90E1-B0CECE2F1A3E}" dt="2021-07-03T09:54:07.568" v="3140" actId="478"/>
          <ac:spMkLst>
            <pc:docMk/>
            <pc:sldMk cId="470837691" sldId="422"/>
            <ac:spMk id="13" creationId="{5487799E-DD65-4BEB-820D-BB805D3D1BF5}"/>
          </ac:spMkLst>
        </pc:spChg>
        <pc:spChg chg="add del mod">
          <ac:chgData name="it18119718@my.sliit.lk" userId="ef991f6a-f950-4b6d-9ba6-51d913e390b5" providerId="ADAL" clId="{17FEBF4D-0584-4ECC-90E1-B0CECE2F1A3E}" dt="2021-07-03T09:54:06.578" v="3138" actId="478"/>
          <ac:spMkLst>
            <pc:docMk/>
            <pc:sldMk cId="470837691" sldId="422"/>
            <ac:spMk id="14" creationId="{1C4C9E07-0B49-4427-9E62-6718D885D0E6}"/>
          </ac:spMkLst>
        </pc:spChg>
        <pc:graphicFrameChg chg="del">
          <ac:chgData name="it18119718@my.sliit.lk" userId="ef991f6a-f950-4b6d-9ba6-51d913e390b5" providerId="ADAL" clId="{17FEBF4D-0584-4ECC-90E1-B0CECE2F1A3E}" dt="2021-07-02T12:58:24.924" v="4" actId="478"/>
          <ac:graphicFrameMkLst>
            <pc:docMk/>
            <pc:sldMk cId="470837691" sldId="422"/>
            <ac:graphicFrameMk id="15" creationId="{7396848F-AAE1-4F6B-AAC4-1F05C6372CFF}"/>
          </ac:graphicFrameMkLst>
        </pc:graphicFrameChg>
        <pc:picChg chg="ord">
          <ac:chgData name="it18119718@my.sliit.lk" userId="ef991f6a-f950-4b6d-9ba6-51d913e390b5" providerId="ADAL" clId="{17FEBF4D-0584-4ECC-90E1-B0CECE2F1A3E}" dt="2021-07-03T09:38:08.356" v="2685" actId="167"/>
          <ac:picMkLst>
            <pc:docMk/>
            <pc:sldMk cId="470837691" sldId="422"/>
            <ac:picMk id="8" creationId="{70FDBA12-A6AC-4051-931F-7AC9690B7763}"/>
          </ac:picMkLst>
        </pc:picChg>
      </pc:sldChg>
      <pc:sldChg chg="modSp">
        <pc:chgData name="it18119718@my.sliit.lk" userId="ef991f6a-f950-4b6d-9ba6-51d913e390b5" providerId="ADAL" clId="{17FEBF4D-0584-4ECC-90E1-B0CECE2F1A3E}" dt="2021-07-03T06:19:51.203" v="1007"/>
        <pc:sldMkLst>
          <pc:docMk/>
          <pc:sldMk cId="2172257127" sldId="425"/>
        </pc:sldMkLst>
        <pc:graphicFrameChg chg="mod">
          <ac:chgData name="it18119718@my.sliit.lk" userId="ef991f6a-f950-4b6d-9ba6-51d913e390b5" providerId="ADAL" clId="{17FEBF4D-0584-4ECC-90E1-B0CECE2F1A3E}" dt="2021-07-03T06:19:51.203" v="1007"/>
          <ac:graphicFrameMkLst>
            <pc:docMk/>
            <pc:sldMk cId="2172257127" sldId="425"/>
            <ac:graphicFrameMk id="7" creationId="{DB79F6E1-0432-4341-AEB3-C764FE8140C6}"/>
          </ac:graphicFrameMkLst>
        </pc:graphicFrameChg>
      </pc:sldChg>
      <pc:sldChg chg="addSp delSp modSp add mod">
        <pc:chgData name="it18119718@my.sliit.lk" userId="ef991f6a-f950-4b6d-9ba6-51d913e390b5" providerId="ADAL" clId="{17FEBF4D-0584-4ECC-90E1-B0CECE2F1A3E}" dt="2021-07-03T06:46:38.933" v="1260"/>
        <pc:sldMkLst>
          <pc:docMk/>
          <pc:sldMk cId="2983903772" sldId="428"/>
        </pc:sldMkLst>
        <pc:spChg chg="mod">
          <ac:chgData name="it18119718@my.sliit.lk" userId="ef991f6a-f950-4b6d-9ba6-51d913e390b5" providerId="ADAL" clId="{17FEBF4D-0584-4ECC-90E1-B0CECE2F1A3E}" dt="2021-07-03T06:44:40.963" v="1244" actId="1076"/>
          <ac:spMkLst>
            <pc:docMk/>
            <pc:sldMk cId="2983903772" sldId="428"/>
            <ac:spMk id="16" creationId="{25F72891-A99B-4BAC-B791-19F12EB783EA}"/>
          </ac:spMkLst>
        </pc:spChg>
        <pc:spChg chg="mod">
          <ac:chgData name="it18119718@my.sliit.lk" userId="ef991f6a-f950-4b6d-9ba6-51d913e390b5" providerId="ADAL" clId="{17FEBF4D-0584-4ECC-90E1-B0CECE2F1A3E}" dt="2021-07-03T06:44:40.963" v="1244" actId="1076"/>
          <ac:spMkLst>
            <pc:docMk/>
            <pc:sldMk cId="2983903772" sldId="428"/>
            <ac:spMk id="18" creationId="{2DACBC48-5737-4D0C-8EB3-70823AE137D8}"/>
          </ac:spMkLst>
        </pc:spChg>
        <pc:spChg chg="mod">
          <ac:chgData name="it18119718@my.sliit.lk" userId="ef991f6a-f950-4b6d-9ba6-51d913e390b5" providerId="ADAL" clId="{17FEBF4D-0584-4ECC-90E1-B0CECE2F1A3E}" dt="2021-07-03T06:44:40.963" v="1244" actId="1076"/>
          <ac:spMkLst>
            <pc:docMk/>
            <pc:sldMk cId="2983903772" sldId="428"/>
            <ac:spMk id="19" creationId="{C4C66247-0DC4-4335-87EB-4411BBD771D6}"/>
          </ac:spMkLst>
        </pc:spChg>
        <pc:spChg chg="del">
          <ac:chgData name="it18119718@my.sliit.lk" userId="ef991f6a-f950-4b6d-9ba6-51d913e390b5" providerId="ADAL" clId="{17FEBF4D-0584-4ECC-90E1-B0CECE2F1A3E}" dt="2021-07-03T06:39:51.035" v="1224" actId="478"/>
          <ac:spMkLst>
            <pc:docMk/>
            <pc:sldMk cId="2983903772" sldId="428"/>
            <ac:spMk id="20" creationId="{F540DE44-AD65-40B0-89FE-C103170F0154}"/>
          </ac:spMkLst>
        </pc:spChg>
        <pc:spChg chg="del">
          <ac:chgData name="it18119718@my.sliit.lk" userId="ef991f6a-f950-4b6d-9ba6-51d913e390b5" providerId="ADAL" clId="{17FEBF4D-0584-4ECC-90E1-B0CECE2F1A3E}" dt="2021-07-03T06:39:49.572" v="1223" actId="478"/>
          <ac:spMkLst>
            <pc:docMk/>
            <pc:sldMk cId="2983903772" sldId="428"/>
            <ac:spMk id="21" creationId="{BB0DD85A-4E6B-4C48-87F1-E2037CB7339B}"/>
          </ac:spMkLst>
        </pc:spChg>
        <pc:spChg chg="add mod">
          <ac:chgData name="it18119718@my.sliit.lk" userId="ef991f6a-f950-4b6d-9ba6-51d913e390b5" providerId="ADAL" clId="{17FEBF4D-0584-4ECC-90E1-B0CECE2F1A3E}" dt="2021-07-03T06:44:16.596" v="1243" actId="571"/>
          <ac:spMkLst>
            <pc:docMk/>
            <pc:sldMk cId="2983903772" sldId="428"/>
            <ac:spMk id="32" creationId="{5C004994-003F-4C87-A129-034645522D21}"/>
          </ac:spMkLst>
        </pc:spChg>
        <pc:spChg chg="add mod">
          <ac:chgData name="it18119718@my.sliit.lk" userId="ef991f6a-f950-4b6d-9ba6-51d913e390b5" providerId="ADAL" clId="{17FEBF4D-0584-4ECC-90E1-B0CECE2F1A3E}" dt="2021-07-03T06:44:16.596" v="1243" actId="571"/>
          <ac:spMkLst>
            <pc:docMk/>
            <pc:sldMk cId="2983903772" sldId="428"/>
            <ac:spMk id="33" creationId="{7856810D-9D56-4F71-9FE3-70B3C89A6F73}"/>
          </ac:spMkLst>
        </pc:spChg>
        <pc:spChg chg="add mod">
          <ac:chgData name="it18119718@my.sliit.lk" userId="ef991f6a-f950-4b6d-9ba6-51d913e390b5" providerId="ADAL" clId="{17FEBF4D-0584-4ECC-90E1-B0CECE2F1A3E}" dt="2021-07-03T06:44:16.596" v="1243" actId="571"/>
          <ac:spMkLst>
            <pc:docMk/>
            <pc:sldMk cId="2983903772" sldId="428"/>
            <ac:spMk id="34" creationId="{4961299C-FB00-4ADE-AA2D-CF431FC48A6A}"/>
          </ac:spMkLst>
        </pc:spChg>
        <pc:grpChg chg="add mod">
          <ac:chgData name="it18119718@my.sliit.lk" userId="ef991f6a-f950-4b6d-9ba6-51d913e390b5" providerId="ADAL" clId="{17FEBF4D-0584-4ECC-90E1-B0CECE2F1A3E}" dt="2021-07-03T06:44:16.596" v="1243" actId="571"/>
          <ac:grpSpMkLst>
            <pc:docMk/>
            <pc:sldMk cId="2983903772" sldId="428"/>
            <ac:grpSpMk id="35" creationId="{4A82B067-EB79-4155-9F74-2F29E9274864}"/>
          </ac:grpSpMkLst>
        </pc:grpChg>
        <pc:grpChg chg="add mod">
          <ac:chgData name="it18119718@my.sliit.lk" userId="ef991f6a-f950-4b6d-9ba6-51d913e390b5" providerId="ADAL" clId="{17FEBF4D-0584-4ECC-90E1-B0CECE2F1A3E}" dt="2021-07-03T06:44:16.596" v="1243" actId="571"/>
          <ac:grpSpMkLst>
            <pc:docMk/>
            <pc:sldMk cId="2983903772" sldId="428"/>
            <ac:grpSpMk id="38" creationId="{373A19D1-6FD5-47AC-9AA5-50F3A386611C}"/>
          </ac:grpSpMkLst>
        </pc:grpChg>
        <pc:graphicFrameChg chg="mod">
          <ac:chgData name="it18119718@my.sliit.lk" userId="ef991f6a-f950-4b6d-9ba6-51d913e390b5" providerId="ADAL" clId="{17FEBF4D-0584-4ECC-90E1-B0CECE2F1A3E}" dt="2021-07-03T06:44:40.963" v="1244" actId="1076"/>
          <ac:graphicFrameMkLst>
            <pc:docMk/>
            <pc:sldMk cId="2983903772" sldId="428"/>
            <ac:graphicFrameMk id="6" creationId="{C85D8964-CC80-4BCB-8DFD-2A8A23AFA5A3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06:44:40.963" v="1244" actId="1076"/>
          <ac:graphicFrameMkLst>
            <pc:docMk/>
            <pc:sldMk cId="2983903772" sldId="428"/>
            <ac:graphicFrameMk id="11" creationId="{11D00A4A-34AF-464C-8D4B-5DD9E0DB50B6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06:44:40.963" v="1244" actId="1076"/>
          <ac:graphicFrameMkLst>
            <pc:docMk/>
            <pc:sldMk cId="2983903772" sldId="428"/>
            <ac:graphicFrameMk id="12" creationId="{7DE52E5D-D198-4814-ADBB-29E813E9B22B}"/>
          </ac:graphicFrameMkLst>
        </pc:graphicFrameChg>
        <pc:graphicFrameChg chg="del">
          <ac:chgData name="it18119718@my.sliit.lk" userId="ef991f6a-f950-4b6d-9ba6-51d913e390b5" providerId="ADAL" clId="{17FEBF4D-0584-4ECC-90E1-B0CECE2F1A3E}" dt="2021-07-03T06:39:47.477" v="1222" actId="478"/>
          <ac:graphicFrameMkLst>
            <pc:docMk/>
            <pc:sldMk cId="2983903772" sldId="428"/>
            <ac:graphicFrameMk id="13" creationId="{229B4E90-6909-442D-98A6-FA8B3B1E0E2D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06:46:38.933" v="1260"/>
          <ac:graphicFrameMkLst>
            <pc:docMk/>
            <pc:sldMk cId="2983903772" sldId="428"/>
            <ac:graphicFrameMk id="14" creationId="{D8663759-1506-4EDF-B5A3-F97D2A609343}"/>
          </ac:graphicFrameMkLst>
        </pc:graphicFrameChg>
        <pc:graphicFrameChg chg="del">
          <ac:chgData name="it18119718@my.sliit.lk" userId="ef991f6a-f950-4b6d-9ba6-51d913e390b5" providerId="ADAL" clId="{17FEBF4D-0584-4ECC-90E1-B0CECE2F1A3E}" dt="2021-07-03T06:37:16.936" v="1114" actId="478"/>
          <ac:graphicFrameMkLst>
            <pc:docMk/>
            <pc:sldMk cId="2983903772" sldId="428"/>
            <ac:graphicFrameMk id="15" creationId="{7340CA2A-7E84-41B8-95B1-79F618AD8F39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6:44:16.596" v="1243" actId="571"/>
          <ac:graphicFrameMkLst>
            <pc:docMk/>
            <pc:sldMk cId="2983903772" sldId="428"/>
            <ac:graphicFrameMk id="28" creationId="{BDF9785D-7C9C-489F-BD54-3562FD966326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6:44:16.596" v="1243" actId="571"/>
          <ac:graphicFrameMkLst>
            <pc:docMk/>
            <pc:sldMk cId="2983903772" sldId="428"/>
            <ac:graphicFrameMk id="29" creationId="{0E8992C8-3B21-4103-9763-845B5F7CA029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6:44:16.596" v="1243" actId="571"/>
          <ac:graphicFrameMkLst>
            <pc:docMk/>
            <pc:sldMk cId="2983903772" sldId="428"/>
            <ac:graphicFrameMk id="30" creationId="{4127E5BF-A1F4-4A99-BFDC-C48884A68B87}"/>
          </ac:graphicFrameMkLst>
        </pc:graphicFrameChg>
        <pc:graphicFrameChg chg="add mod">
          <ac:chgData name="it18119718@my.sliit.lk" userId="ef991f6a-f950-4b6d-9ba6-51d913e390b5" providerId="ADAL" clId="{17FEBF4D-0584-4ECC-90E1-B0CECE2F1A3E}" dt="2021-07-03T06:44:16.596" v="1243" actId="571"/>
          <ac:graphicFrameMkLst>
            <pc:docMk/>
            <pc:sldMk cId="2983903772" sldId="428"/>
            <ac:graphicFrameMk id="31" creationId="{4F6F08FC-4B9D-45C1-A905-A661498A9305}"/>
          </ac:graphicFrameMkLst>
        </pc:graphicFrameChg>
      </pc:sldChg>
      <pc:sldChg chg="addSp delSp modSp add mod ord">
        <pc:chgData name="it18119718@my.sliit.lk" userId="ef991f6a-f950-4b6d-9ba6-51d913e390b5" providerId="ADAL" clId="{17FEBF4D-0584-4ECC-90E1-B0CECE2F1A3E}" dt="2021-07-06T12:06:30.163" v="16629"/>
        <pc:sldMkLst>
          <pc:docMk/>
          <pc:sldMk cId="3486795580" sldId="429"/>
        </pc:sldMkLst>
        <pc:spChg chg="del">
          <ac:chgData name="it18119718@my.sliit.lk" userId="ef991f6a-f950-4b6d-9ba6-51d913e390b5" providerId="ADAL" clId="{17FEBF4D-0584-4ECC-90E1-B0CECE2F1A3E}" dt="2021-07-06T12:06:28.975" v="16628" actId="478"/>
          <ac:spMkLst>
            <pc:docMk/>
            <pc:sldMk cId="3486795580" sldId="429"/>
            <ac:spMk id="9" creationId="{5C23E1FD-DEA8-4C48-B29D-7638547361C8}"/>
          </ac:spMkLst>
        </pc:spChg>
        <pc:spChg chg="del">
          <ac:chgData name="it18119718@my.sliit.lk" userId="ef991f6a-f950-4b6d-9ba6-51d913e390b5" providerId="ADAL" clId="{17FEBF4D-0584-4ECC-90E1-B0CECE2F1A3E}" dt="2021-07-03T07:14:10.122" v="1492" actId="478"/>
          <ac:spMkLst>
            <pc:docMk/>
            <pc:sldMk cId="3486795580" sldId="429"/>
            <ac:spMk id="16" creationId="{25F72891-A99B-4BAC-B791-19F12EB783EA}"/>
          </ac:spMkLst>
        </pc:spChg>
        <pc:spChg chg="mod">
          <ac:chgData name="it18119718@my.sliit.lk" userId="ef991f6a-f950-4b6d-9ba6-51d913e390b5" providerId="ADAL" clId="{17FEBF4D-0584-4ECC-90E1-B0CECE2F1A3E}" dt="2021-07-04T05:11:04.585" v="11921" actId="1076"/>
          <ac:spMkLst>
            <pc:docMk/>
            <pc:sldMk cId="3486795580" sldId="429"/>
            <ac:spMk id="21" creationId="{BB0DD85A-4E6B-4C48-87F1-E2037CB7339B}"/>
          </ac:spMkLst>
        </pc:spChg>
        <pc:spChg chg="add">
          <ac:chgData name="it18119718@my.sliit.lk" userId="ef991f6a-f950-4b6d-9ba6-51d913e390b5" providerId="ADAL" clId="{17FEBF4D-0584-4ECC-90E1-B0CECE2F1A3E}" dt="2021-07-06T12:06:30.163" v="16629"/>
          <ac:spMkLst>
            <pc:docMk/>
            <pc:sldMk cId="3486795580" sldId="429"/>
            <ac:spMk id="28" creationId="{831BF845-3793-4317-9536-5C94B451CC2F}"/>
          </ac:spMkLst>
        </pc:spChg>
        <pc:graphicFrameChg chg="mod">
          <ac:chgData name="it18119718@my.sliit.lk" userId="ef991f6a-f950-4b6d-9ba6-51d913e390b5" providerId="ADAL" clId="{17FEBF4D-0584-4ECC-90E1-B0CECE2F1A3E}" dt="2021-07-04T05:57:53.770" v="12963" actId="20577"/>
          <ac:graphicFrameMkLst>
            <pc:docMk/>
            <pc:sldMk cId="3486795580" sldId="429"/>
            <ac:graphicFrameMk id="6" creationId="{C85D8964-CC80-4BCB-8DFD-2A8A23AFA5A3}"/>
          </ac:graphicFrameMkLst>
        </pc:graphicFrameChg>
        <pc:graphicFrameChg chg="del mod">
          <ac:chgData name="it18119718@my.sliit.lk" userId="ef991f6a-f950-4b6d-9ba6-51d913e390b5" providerId="ADAL" clId="{17FEBF4D-0584-4ECC-90E1-B0CECE2F1A3E}" dt="2021-07-03T07:10:38.834" v="1456" actId="478"/>
          <ac:graphicFrameMkLst>
            <pc:docMk/>
            <pc:sldMk cId="3486795580" sldId="429"/>
            <ac:graphicFrameMk id="11" creationId="{11D00A4A-34AF-464C-8D4B-5DD9E0DB50B6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07:37:12.704" v="1641" actId="113"/>
          <ac:graphicFrameMkLst>
            <pc:docMk/>
            <pc:sldMk cId="3486795580" sldId="429"/>
            <ac:graphicFrameMk id="12" creationId="{7DE52E5D-D198-4814-ADBB-29E813E9B22B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4T05:38:27.261" v="12273" actId="14100"/>
          <ac:graphicFrameMkLst>
            <pc:docMk/>
            <pc:sldMk cId="3486795580" sldId="429"/>
            <ac:graphicFrameMk id="13" creationId="{229B4E90-6909-442D-98A6-FA8B3B1E0E2D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07:37:07.761" v="1640" actId="113"/>
          <ac:graphicFrameMkLst>
            <pc:docMk/>
            <pc:sldMk cId="3486795580" sldId="429"/>
            <ac:graphicFrameMk id="14" creationId="{D8663759-1506-4EDF-B5A3-F97D2A609343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07:37:02.938" v="1639" actId="113"/>
          <ac:graphicFrameMkLst>
            <pc:docMk/>
            <pc:sldMk cId="3486795580" sldId="429"/>
            <ac:graphicFrameMk id="15" creationId="{7340CA2A-7E84-41B8-95B1-79F618AD8F39}"/>
          </ac:graphicFrameMkLst>
        </pc:graphicFrameChg>
      </pc:sldChg>
      <pc:sldChg chg="modSp add mod">
        <pc:chgData name="it18119718@my.sliit.lk" userId="ef991f6a-f950-4b6d-9ba6-51d913e390b5" providerId="ADAL" clId="{17FEBF4D-0584-4ECC-90E1-B0CECE2F1A3E}" dt="2021-07-03T17:38:49.410" v="7568" actId="313"/>
        <pc:sldMkLst>
          <pc:docMk/>
          <pc:sldMk cId="2594296305" sldId="430"/>
        </pc:sldMkLst>
        <pc:graphicFrameChg chg="mod">
          <ac:chgData name="it18119718@my.sliit.lk" userId="ef991f6a-f950-4b6d-9ba6-51d913e390b5" providerId="ADAL" clId="{17FEBF4D-0584-4ECC-90E1-B0CECE2F1A3E}" dt="2021-07-03T07:37:32.232" v="1644" actId="113"/>
          <ac:graphicFrameMkLst>
            <pc:docMk/>
            <pc:sldMk cId="2594296305" sldId="430"/>
            <ac:graphicFrameMk id="11" creationId="{11D00A4A-34AF-464C-8D4B-5DD9E0DB50B6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07:37:57.256" v="1651" actId="14100"/>
          <ac:graphicFrameMkLst>
            <pc:docMk/>
            <pc:sldMk cId="2594296305" sldId="430"/>
            <ac:graphicFrameMk id="12" creationId="{7DE52E5D-D198-4814-ADBB-29E813E9B22B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17:38:49.410" v="7568" actId="313"/>
          <ac:graphicFrameMkLst>
            <pc:docMk/>
            <pc:sldMk cId="2594296305" sldId="430"/>
            <ac:graphicFrameMk id="13" creationId="{229B4E90-6909-442D-98A6-FA8B3B1E0E2D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07:37:50.033" v="1649" actId="113"/>
          <ac:graphicFrameMkLst>
            <pc:docMk/>
            <pc:sldMk cId="2594296305" sldId="430"/>
            <ac:graphicFrameMk id="14" creationId="{D8663759-1506-4EDF-B5A3-F97D2A609343}"/>
          </ac:graphicFrameMkLst>
        </pc:graphicFrameChg>
        <pc:graphicFrameChg chg="mod">
          <ac:chgData name="it18119718@my.sliit.lk" userId="ef991f6a-f950-4b6d-9ba6-51d913e390b5" providerId="ADAL" clId="{17FEBF4D-0584-4ECC-90E1-B0CECE2F1A3E}" dt="2021-07-03T07:37:43.241" v="1648" actId="14100"/>
          <ac:graphicFrameMkLst>
            <pc:docMk/>
            <pc:sldMk cId="2594296305" sldId="430"/>
            <ac:graphicFrameMk id="15" creationId="{7340CA2A-7E84-41B8-95B1-79F618AD8F39}"/>
          </ac:graphicFrameMkLst>
        </pc:graphicFrameChg>
      </pc:sldChg>
      <pc:sldChg chg="addSp delSp modSp add mod ord">
        <pc:chgData name="it18119718@my.sliit.lk" userId="ef991f6a-f950-4b6d-9ba6-51d913e390b5" providerId="ADAL" clId="{17FEBF4D-0584-4ECC-90E1-B0CECE2F1A3E}" dt="2021-07-06T04:57:33.195" v="15870" actId="1076"/>
        <pc:sldMkLst>
          <pc:docMk/>
          <pc:sldMk cId="677118343" sldId="431"/>
        </pc:sldMkLst>
        <pc:spChg chg="mod">
          <ac:chgData name="it18119718@my.sliit.lk" userId="ef991f6a-f950-4b6d-9ba6-51d913e390b5" providerId="ADAL" clId="{17FEBF4D-0584-4ECC-90E1-B0CECE2F1A3E}" dt="2021-07-03T08:40:50.988" v="1869" actId="21"/>
          <ac:spMkLst>
            <pc:docMk/>
            <pc:sldMk cId="677118343" sldId="431"/>
            <ac:spMk id="3" creationId="{57E1817F-D545-4225-B993-4EABF4C35EE7}"/>
          </ac:spMkLst>
        </pc:spChg>
        <pc:spChg chg="add del mod">
          <ac:chgData name="it18119718@my.sliit.lk" userId="ef991f6a-f950-4b6d-9ba6-51d913e390b5" providerId="ADAL" clId="{17FEBF4D-0584-4ECC-90E1-B0CECE2F1A3E}" dt="2021-07-03T08:40:56.976" v="1871" actId="478"/>
          <ac:spMkLst>
            <pc:docMk/>
            <pc:sldMk cId="677118343" sldId="431"/>
            <ac:spMk id="4" creationId="{CF012F99-05A5-4040-ACB7-7A74AA5A2A0E}"/>
          </ac:spMkLst>
        </pc:spChg>
        <pc:spChg chg="add mod">
          <ac:chgData name="it18119718@my.sliit.lk" userId="ef991f6a-f950-4b6d-9ba6-51d913e390b5" providerId="ADAL" clId="{17FEBF4D-0584-4ECC-90E1-B0CECE2F1A3E}" dt="2021-07-06T04:57:33.195" v="15870" actId="1076"/>
          <ac:spMkLst>
            <pc:docMk/>
            <pc:sldMk cId="677118343" sldId="431"/>
            <ac:spMk id="5" creationId="{B08C9AB1-E173-486A-A228-D10F9236A685}"/>
          </ac:spMkLst>
        </pc:spChg>
        <pc:spChg chg="mod">
          <ac:chgData name="it18119718@my.sliit.lk" userId="ef991f6a-f950-4b6d-9ba6-51d913e390b5" providerId="ADAL" clId="{17FEBF4D-0584-4ECC-90E1-B0CECE2F1A3E}" dt="2021-07-03T08:38:51.305" v="1854" actId="20577"/>
          <ac:spMkLst>
            <pc:docMk/>
            <pc:sldMk cId="677118343" sldId="431"/>
            <ac:spMk id="53" creationId="{92696519-16FD-4478-B1D5-1A3295D4E215}"/>
          </ac:spMkLst>
        </pc:spChg>
        <pc:picChg chg="add del mod modCrop">
          <ac:chgData name="it18119718@my.sliit.lk" userId="ef991f6a-f950-4b6d-9ba6-51d913e390b5" providerId="ADAL" clId="{17FEBF4D-0584-4ECC-90E1-B0CECE2F1A3E}" dt="2021-07-03T08:40:23.448" v="1865" actId="21"/>
          <ac:picMkLst>
            <pc:docMk/>
            <pc:sldMk cId="677118343" sldId="431"/>
            <ac:picMk id="2" creationId="{F6A85F59-511C-4107-A3AE-F9ABD38816BC}"/>
          </ac:picMkLst>
        </pc:picChg>
        <pc:picChg chg="add mod">
          <ac:chgData name="it18119718@my.sliit.lk" userId="ef991f6a-f950-4b6d-9ba6-51d913e390b5" providerId="ADAL" clId="{17FEBF4D-0584-4ECC-90E1-B0CECE2F1A3E}" dt="2021-07-06T04:56:53.895" v="15866" actId="1076"/>
          <ac:picMkLst>
            <pc:docMk/>
            <pc:sldMk cId="677118343" sldId="431"/>
            <ac:picMk id="11" creationId="{7DEE39A5-98F5-48B7-B3F1-864380E79DF8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3T09:41:23.692" v="2879" actId="113"/>
        <pc:sldMkLst>
          <pc:docMk/>
          <pc:sldMk cId="1931642441" sldId="432"/>
        </pc:sldMkLst>
        <pc:spChg chg="mod">
          <ac:chgData name="it18119718@my.sliit.lk" userId="ef991f6a-f950-4b6d-9ba6-51d913e390b5" providerId="ADAL" clId="{17FEBF4D-0584-4ECC-90E1-B0CECE2F1A3E}" dt="2021-07-03T09:37:44.436" v="2649" actId="2711"/>
          <ac:spMkLst>
            <pc:docMk/>
            <pc:sldMk cId="1931642441" sldId="432"/>
            <ac:spMk id="5" creationId="{22F6FBBB-4C77-4A4B-BE54-96D3B0DF3BB7}"/>
          </ac:spMkLst>
        </pc:spChg>
        <pc:spChg chg="del">
          <ac:chgData name="it18119718@my.sliit.lk" userId="ef991f6a-f950-4b6d-9ba6-51d913e390b5" providerId="ADAL" clId="{17FEBF4D-0584-4ECC-90E1-B0CECE2F1A3E}" dt="2021-07-03T09:03:30.912" v="2450" actId="478"/>
          <ac:spMkLst>
            <pc:docMk/>
            <pc:sldMk cId="1931642441" sldId="432"/>
            <ac:spMk id="6" creationId="{8B93806B-E848-47B5-8217-CCCA7F19F309}"/>
          </ac:spMkLst>
        </pc:spChg>
        <pc:spChg chg="add del mod">
          <ac:chgData name="it18119718@my.sliit.lk" userId="ef991f6a-f950-4b6d-9ba6-51d913e390b5" providerId="ADAL" clId="{17FEBF4D-0584-4ECC-90E1-B0CECE2F1A3E}" dt="2021-07-03T09:03:36.062" v="2451" actId="478"/>
          <ac:spMkLst>
            <pc:docMk/>
            <pc:sldMk cId="1931642441" sldId="432"/>
            <ac:spMk id="12" creationId="{09D7D6BD-9745-4F9D-97E2-9E4912F4A7F4}"/>
          </ac:spMkLst>
        </pc:spChg>
        <pc:spChg chg="add mod">
          <ac:chgData name="it18119718@my.sliit.lk" userId="ef991f6a-f950-4b6d-9ba6-51d913e390b5" providerId="ADAL" clId="{17FEBF4D-0584-4ECC-90E1-B0CECE2F1A3E}" dt="2021-07-03T09:41:23.692" v="2879" actId="113"/>
          <ac:spMkLst>
            <pc:docMk/>
            <pc:sldMk cId="1931642441" sldId="432"/>
            <ac:spMk id="13" creationId="{B328AE71-6FCD-491D-85B7-7804F547E335}"/>
          </ac:spMkLst>
        </pc:spChg>
        <pc:spChg chg="add del mod">
          <ac:chgData name="it18119718@my.sliit.lk" userId="ef991f6a-f950-4b6d-9ba6-51d913e390b5" providerId="ADAL" clId="{17FEBF4D-0584-4ECC-90E1-B0CECE2F1A3E}" dt="2021-07-03T09:06:36.915" v="2480"/>
          <ac:spMkLst>
            <pc:docMk/>
            <pc:sldMk cId="1931642441" sldId="432"/>
            <ac:spMk id="14" creationId="{E899C297-EF72-457D-829B-F99A339E6CDA}"/>
          </ac:spMkLst>
        </pc:spChg>
        <pc:picChg chg="ord">
          <ac:chgData name="it18119718@my.sliit.lk" userId="ef991f6a-f950-4b6d-9ba6-51d913e390b5" providerId="ADAL" clId="{17FEBF4D-0584-4ECC-90E1-B0CECE2F1A3E}" dt="2021-07-03T09:08:39.968" v="2507" actId="167"/>
          <ac:picMkLst>
            <pc:docMk/>
            <pc:sldMk cId="1931642441" sldId="432"/>
            <ac:picMk id="8" creationId="{70FDBA12-A6AC-4051-931F-7AC9690B7763}"/>
          </ac:picMkLst>
        </pc:picChg>
        <pc:picChg chg="add mod modCrop">
          <ac:chgData name="it18119718@my.sliit.lk" userId="ef991f6a-f950-4b6d-9ba6-51d913e390b5" providerId="ADAL" clId="{17FEBF4D-0584-4ECC-90E1-B0CECE2F1A3E}" dt="2021-07-03T09:08:10.709" v="2506" actId="14100"/>
          <ac:picMkLst>
            <pc:docMk/>
            <pc:sldMk cId="1931642441" sldId="432"/>
            <ac:picMk id="15" creationId="{D98919EB-BBE0-4AE0-94E5-33A3D8FA057C}"/>
          </ac:picMkLst>
        </pc:picChg>
        <pc:picChg chg="add mod modCrop">
          <ac:chgData name="it18119718@my.sliit.lk" userId="ef991f6a-f950-4b6d-9ba6-51d913e390b5" providerId="ADAL" clId="{17FEBF4D-0584-4ECC-90E1-B0CECE2F1A3E}" dt="2021-07-03T09:07:57.637" v="2502" actId="14100"/>
          <ac:picMkLst>
            <pc:docMk/>
            <pc:sldMk cId="1931642441" sldId="432"/>
            <ac:picMk id="16" creationId="{1ED25B96-9BF1-463A-BC0C-F7FAAEE6893F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3T09:41:27.996" v="2880" actId="113"/>
        <pc:sldMkLst>
          <pc:docMk/>
          <pc:sldMk cId="2241245745" sldId="433"/>
        </pc:sldMkLst>
        <pc:spChg chg="mod">
          <ac:chgData name="it18119718@my.sliit.lk" userId="ef991f6a-f950-4b6d-9ba6-51d913e390b5" providerId="ADAL" clId="{17FEBF4D-0584-4ECC-90E1-B0CECE2F1A3E}" dt="2021-07-03T09:37:12.226" v="2643" actId="2711"/>
          <ac:spMkLst>
            <pc:docMk/>
            <pc:sldMk cId="2241245745" sldId="433"/>
            <ac:spMk id="5" creationId="{22F6FBBB-4C77-4A4B-BE54-96D3B0DF3BB7}"/>
          </ac:spMkLst>
        </pc:spChg>
        <pc:spChg chg="add del mod">
          <ac:chgData name="it18119718@my.sliit.lk" userId="ef991f6a-f950-4b6d-9ba6-51d913e390b5" providerId="ADAL" clId="{17FEBF4D-0584-4ECC-90E1-B0CECE2F1A3E}" dt="2021-07-03T09:26:42.100" v="2622" actId="478"/>
          <ac:spMkLst>
            <pc:docMk/>
            <pc:sldMk cId="2241245745" sldId="433"/>
            <ac:spMk id="11" creationId="{10182A48-B858-44F1-AAB7-5658588C0D3C}"/>
          </ac:spMkLst>
        </pc:spChg>
        <pc:spChg chg="mod">
          <ac:chgData name="it18119718@my.sliit.lk" userId="ef991f6a-f950-4b6d-9ba6-51d913e390b5" providerId="ADAL" clId="{17FEBF4D-0584-4ECC-90E1-B0CECE2F1A3E}" dt="2021-07-03T09:41:27.996" v="2880" actId="113"/>
          <ac:spMkLst>
            <pc:docMk/>
            <pc:sldMk cId="2241245745" sldId="433"/>
            <ac:spMk id="13" creationId="{B328AE71-6FCD-491D-85B7-7804F547E335}"/>
          </ac:spMkLst>
        </pc:spChg>
        <pc:grpChg chg="add del mod">
          <ac:chgData name="it18119718@my.sliit.lk" userId="ef991f6a-f950-4b6d-9ba6-51d913e390b5" providerId="ADAL" clId="{17FEBF4D-0584-4ECC-90E1-B0CECE2F1A3E}" dt="2021-07-03T09:26:37.479" v="2620" actId="21"/>
          <ac:grpSpMkLst>
            <pc:docMk/>
            <pc:sldMk cId="2241245745" sldId="433"/>
            <ac:grpSpMk id="14" creationId="{A7946A14-4AF3-49C2-A193-6A04DA84FB85}"/>
          </ac:grpSpMkLst>
        </pc:grpChg>
        <pc:grpChg chg="add mod">
          <ac:chgData name="it18119718@my.sliit.lk" userId="ef991f6a-f950-4b6d-9ba6-51d913e390b5" providerId="ADAL" clId="{17FEBF4D-0584-4ECC-90E1-B0CECE2F1A3E}" dt="2021-07-03T09:27:19.427" v="2632" actId="1076"/>
          <ac:grpSpMkLst>
            <pc:docMk/>
            <pc:sldMk cId="2241245745" sldId="433"/>
            <ac:grpSpMk id="20" creationId="{CAC953A9-033B-4456-AF1B-A9C542EE1D0F}"/>
          </ac:grpSpMkLst>
        </pc:grpChg>
        <pc:grpChg chg="add mod">
          <ac:chgData name="it18119718@my.sliit.lk" userId="ef991f6a-f950-4b6d-9ba6-51d913e390b5" providerId="ADAL" clId="{17FEBF4D-0584-4ECC-90E1-B0CECE2F1A3E}" dt="2021-07-03T09:34:24.195" v="2637" actId="1076"/>
          <ac:grpSpMkLst>
            <pc:docMk/>
            <pc:sldMk cId="2241245745" sldId="433"/>
            <ac:grpSpMk id="24" creationId="{1B48F26D-362F-45E6-B2C1-E16EF4069E1B}"/>
          </ac:grpSpMkLst>
        </pc:grpChg>
        <pc:picChg chg="mod">
          <ac:chgData name="it18119718@my.sliit.lk" userId="ef991f6a-f950-4b6d-9ba6-51d913e390b5" providerId="ADAL" clId="{17FEBF4D-0584-4ECC-90E1-B0CECE2F1A3E}" dt="2021-07-03T09:26:51.059" v="2625" actId="1076"/>
          <ac:picMkLst>
            <pc:docMk/>
            <pc:sldMk cId="2241245745" sldId="433"/>
            <ac:picMk id="3" creationId="{93C8587E-7D4D-455F-A8BE-264B81E4D4A4}"/>
          </ac:picMkLst>
        </pc:picChg>
        <pc:picChg chg="del">
          <ac:chgData name="it18119718@my.sliit.lk" userId="ef991f6a-f950-4b6d-9ba6-51d913e390b5" providerId="ADAL" clId="{17FEBF4D-0584-4ECC-90E1-B0CECE2F1A3E}" dt="2021-07-03T09:27:05.995" v="2628" actId="478"/>
          <ac:picMkLst>
            <pc:docMk/>
            <pc:sldMk cId="2241245745" sldId="433"/>
            <ac:picMk id="15" creationId="{D98919EB-BBE0-4AE0-94E5-33A3D8FA057C}"/>
          </ac:picMkLst>
        </pc:picChg>
        <pc:picChg chg="del">
          <ac:chgData name="it18119718@my.sliit.lk" userId="ef991f6a-f950-4b6d-9ba6-51d913e390b5" providerId="ADAL" clId="{17FEBF4D-0584-4ECC-90E1-B0CECE2F1A3E}" dt="2021-07-03T09:26:28.482" v="2617" actId="478"/>
          <ac:picMkLst>
            <pc:docMk/>
            <pc:sldMk cId="2241245745" sldId="433"/>
            <ac:picMk id="16" creationId="{1ED25B96-9BF1-463A-BC0C-F7FAAEE6893F}"/>
          </ac:picMkLst>
        </pc:picChg>
        <pc:picChg chg="add">
          <ac:chgData name="it18119718@my.sliit.lk" userId="ef991f6a-f950-4b6d-9ba6-51d913e390b5" providerId="ADAL" clId="{17FEBF4D-0584-4ECC-90E1-B0CECE2F1A3E}" dt="2021-07-03T09:26:25.905" v="2615"/>
          <ac:picMkLst>
            <pc:docMk/>
            <pc:sldMk cId="2241245745" sldId="433"/>
            <ac:picMk id="17" creationId="{01DD4DB8-5299-49B3-B927-D3E6A2F7CA10}"/>
          </ac:picMkLst>
        </pc:picChg>
        <pc:picChg chg="add">
          <ac:chgData name="it18119718@my.sliit.lk" userId="ef991f6a-f950-4b6d-9ba6-51d913e390b5" providerId="ADAL" clId="{17FEBF4D-0584-4ECC-90E1-B0CECE2F1A3E}" dt="2021-07-03T09:26:25.905" v="2615"/>
          <ac:picMkLst>
            <pc:docMk/>
            <pc:sldMk cId="2241245745" sldId="433"/>
            <ac:picMk id="18" creationId="{BD3D8BBF-79B4-4D9D-B174-39C78893ADC4}"/>
          </ac:picMkLst>
        </pc:picChg>
        <pc:picChg chg="add">
          <ac:chgData name="it18119718@my.sliit.lk" userId="ef991f6a-f950-4b6d-9ba6-51d913e390b5" providerId="ADAL" clId="{17FEBF4D-0584-4ECC-90E1-B0CECE2F1A3E}" dt="2021-07-03T09:26:25.905" v="2615"/>
          <ac:picMkLst>
            <pc:docMk/>
            <pc:sldMk cId="2241245745" sldId="433"/>
            <ac:picMk id="19" creationId="{2407957A-CD69-4DF0-963F-14966D634F53}"/>
          </ac:picMkLst>
        </pc:picChg>
        <pc:picChg chg="add">
          <ac:chgData name="it18119718@my.sliit.lk" userId="ef991f6a-f950-4b6d-9ba6-51d913e390b5" providerId="ADAL" clId="{17FEBF4D-0584-4ECC-90E1-B0CECE2F1A3E}" dt="2021-07-03T09:34:06.538" v="2633"/>
          <ac:picMkLst>
            <pc:docMk/>
            <pc:sldMk cId="2241245745" sldId="433"/>
            <ac:picMk id="25" creationId="{44D7A516-27D7-4DEF-B389-97494B673F3B}"/>
          </ac:picMkLst>
        </pc:picChg>
        <pc:picChg chg="add">
          <ac:chgData name="it18119718@my.sliit.lk" userId="ef991f6a-f950-4b6d-9ba6-51d913e390b5" providerId="ADAL" clId="{17FEBF4D-0584-4ECC-90E1-B0CECE2F1A3E}" dt="2021-07-03T09:34:06.538" v="2633"/>
          <ac:picMkLst>
            <pc:docMk/>
            <pc:sldMk cId="2241245745" sldId="433"/>
            <ac:picMk id="26" creationId="{A07828E0-7135-4872-A72B-BF73B4C9BC5E}"/>
          </ac:picMkLst>
        </pc:picChg>
        <pc:picChg chg="add">
          <ac:chgData name="it18119718@my.sliit.lk" userId="ef991f6a-f950-4b6d-9ba6-51d913e390b5" providerId="ADAL" clId="{17FEBF4D-0584-4ECC-90E1-B0CECE2F1A3E}" dt="2021-07-03T09:34:06.538" v="2633"/>
          <ac:picMkLst>
            <pc:docMk/>
            <pc:sldMk cId="2241245745" sldId="433"/>
            <ac:picMk id="27" creationId="{4F56EE2E-425B-4CED-99A7-28B608EFAA37}"/>
          </ac:picMkLst>
        </pc:picChg>
      </pc:sldChg>
      <pc:sldChg chg="modSp add mod">
        <pc:chgData name="it18119718@my.sliit.lk" userId="ef991f6a-f950-4b6d-9ba6-51d913e390b5" providerId="ADAL" clId="{17FEBF4D-0584-4ECC-90E1-B0CECE2F1A3E}" dt="2021-07-03T09:41:18.045" v="2878" actId="113"/>
        <pc:sldMkLst>
          <pc:docMk/>
          <pc:sldMk cId="4099793860" sldId="434"/>
        </pc:sldMkLst>
        <pc:spChg chg="mod">
          <ac:chgData name="it18119718@my.sliit.lk" userId="ef991f6a-f950-4b6d-9ba6-51d913e390b5" providerId="ADAL" clId="{17FEBF4D-0584-4ECC-90E1-B0CECE2F1A3E}" dt="2021-07-03T09:41:18.045" v="2878" actId="113"/>
          <ac:spMkLst>
            <pc:docMk/>
            <pc:sldMk cId="4099793860" sldId="434"/>
            <ac:spMk id="6" creationId="{8B93806B-E848-47B5-8217-CCCA7F19F309}"/>
          </ac:spMkLst>
        </pc:spChg>
      </pc:sldChg>
      <pc:sldChg chg="modSp add mod">
        <pc:chgData name="it18119718@my.sliit.lk" userId="ef991f6a-f950-4b6d-9ba6-51d913e390b5" providerId="ADAL" clId="{17FEBF4D-0584-4ECC-90E1-B0CECE2F1A3E}" dt="2021-07-06T06:38:10.676" v="16569"/>
        <pc:sldMkLst>
          <pc:docMk/>
          <pc:sldMk cId="3982772253" sldId="435"/>
        </pc:sldMkLst>
        <pc:spChg chg="mod">
          <ac:chgData name="it18119718@my.sliit.lk" userId="ef991f6a-f950-4b6d-9ba6-51d913e390b5" providerId="ADAL" clId="{17FEBF4D-0584-4ECC-90E1-B0CECE2F1A3E}" dt="2021-07-03T10:09:04.807" v="3701" actId="2711"/>
          <ac:spMkLst>
            <pc:docMk/>
            <pc:sldMk cId="3982772253" sldId="435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6T06:38:10.676" v="16569"/>
          <ac:spMkLst>
            <pc:docMk/>
            <pc:sldMk cId="3982772253" sldId="435"/>
            <ac:spMk id="6" creationId="{8B93806B-E848-47B5-8217-CCCA7F19F309}"/>
          </ac:spMkLst>
        </pc:spChg>
      </pc:sldChg>
      <pc:sldChg chg="addSp delSp modSp add mod ord">
        <pc:chgData name="it18119718@my.sliit.lk" userId="ef991f6a-f950-4b6d-9ba6-51d913e390b5" providerId="ADAL" clId="{17FEBF4D-0584-4ECC-90E1-B0CECE2F1A3E}" dt="2021-07-06T06:38:34.535" v="16580"/>
        <pc:sldMkLst>
          <pc:docMk/>
          <pc:sldMk cId="2026352911" sldId="436"/>
        </pc:sldMkLst>
        <pc:spChg chg="del">
          <ac:chgData name="it18119718@my.sliit.lk" userId="ef991f6a-f950-4b6d-9ba6-51d913e390b5" providerId="ADAL" clId="{17FEBF4D-0584-4ECC-90E1-B0CECE2F1A3E}" dt="2021-07-03T10:21:15.587" v="4068" actId="478"/>
          <ac:spMkLst>
            <pc:docMk/>
            <pc:sldMk cId="2026352911" sldId="436"/>
            <ac:spMk id="6" creationId="{8B93806B-E848-47B5-8217-CCCA7F19F309}"/>
          </ac:spMkLst>
        </pc:spChg>
        <pc:spChg chg="add mod">
          <ac:chgData name="it18119718@my.sliit.lk" userId="ef991f6a-f950-4b6d-9ba6-51d913e390b5" providerId="ADAL" clId="{17FEBF4D-0584-4ECC-90E1-B0CECE2F1A3E}" dt="2021-07-03T11:26:20.472" v="4100" actId="1076"/>
          <ac:spMkLst>
            <pc:docMk/>
            <pc:sldMk cId="2026352911" sldId="436"/>
            <ac:spMk id="12" creationId="{A5CD8687-F6BE-48CF-8FBB-60622189287E}"/>
          </ac:spMkLst>
        </pc:spChg>
        <pc:spChg chg="add mod">
          <ac:chgData name="it18119718@my.sliit.lk" userId="ef991f6a-f950-4b6d-9ba6-51d913e390b5" providerId="ADAL" clId="{17FEBF4D-0584-4ECC-90E1-B0CECE2F1A3E}" dt="2021-07-03T11:32:31.339" v="4265" actId="164"/>
          <ac:spMkLst>
            <pc:docMk/>
            <pc:sldMk cId="2026352911" sldId="436"/>
            <ac:spMk id="17" creationId="{62160158-2FFC-4A9D-A1A2-42B309334E1E}"/>
          </ac:spMkLst>
        </pc:spChg>
        <pc:spChg chg="add mod">
          <ac:chgData name="it18119718@my.sliit.lk" userId="ef991f6a-f950-4b6d-9ba6-51d913e390b5" providerId="ADAL" clId="{17FEBF4D-0584-4ECC-90E1-B0CECE2F1A3E}" dt="2021-07-03T11:35:15.510" v="4283" actId="164"/>
          <ac:spMkLst>
            <pc:docMk/>
            <pc:sldMk cId="2026352911" sldId="436"/>
            <ac:spMk id="18" creationId="{F289FF97-4706-4D9B-8F30-59D1714875D4}"/>
          </ac:spMkLst>
        </pc:spChg>
        <pc:spChg chg="add mod">
          <ac:chgData name="it18119718@my.sliit.lk" userId="ef991f6a-f950-4b6d-9ba6-51d913e390b5" providerId="ADAL" clId="{17FEBF4D-0584-4ECC-90E1-B0CECE2F1A3E}" dt="2021-07-03T11:35:15.510" v="4283" actId="164"/>
          <ac:spMkLst>
            <pc:docMk/>
            <pc:sldMk cId="2026352911" sldId="436"/>
            <ac:spMk id="19" creationId="{E8B64406-E5FD-4047-998C-1DAA8DCB50BB}"/>
          </ac:spMkLst>
        </pc:spChg>
        <pc:spChg chg="add mod">
          <ac:chgData name="it18119718@my.sliit.lk" userId="ef991f6a-f950-4b6d-9ba6-51d913e390b5" providerId="ADAL" clId="{17FEBF4D-0584-4ECC-90E1-B0CECE2F1A3E}" dt="2021-07-03T11:35:15.510" v="4283" actId="164"/>
          <ac:spMkLst>
            <pc:docMk/>
            <pc:sldMk cId="2026352911" sldId="436"/>
            <ac:spMk id="20" creationId="{3CFF61EF-033B-4557-8546-B434804C1440}"/>
          </ac:spMkLst>
        </pc:spChg>
        <pc:spChg chg="add mod">
          <ac:chgData name="it18119718@my.sliit.lk" userId="ef991f6a-f950-4b6d-9ba6-51d913e390b5" providerId="ADAL" clId="{17FEBF4D-0584-4ECC-90E1-B0CECE2F1A3E}" dt="2021-07-03T11:35:15.510" v="4283" actId="164"/>
          <ac:spMkLst>
            <pc:docMk/>
            <pc:sldMk cId="2026352911" sldId="436"/>
            <ac:spMk id="21" creationId="{B43139C5-DDBF-4D5F-BCEC-70BFBC642E24}"/>
          </ac:spMkLst>
        </pc:spChg>
        <pc:spChg chg="add del">
          <ac:chgData name="it18119718@my.sliit.lk" userId="ef991f6a-f950-4b6d-9ba6-51d913e390b5" providerId="ADAL" clId="{17FEBF4D-0584-4ECC-90E1-B0CECE2F1A3E}" dt="2021-07-03T11:31:45.072" v="4261" actId="478"/>
          <ac:spMkLst>
            <pc:docMk/>
            <pc:sldMk cId="2026352911" sldId="436"/>
            <ac:spMk id="22" creationId="{35ED20F1-D35F-4D17-9925-0C0A5939C23B}"/>
          </ac:spMkLst>
        </pc:spChg>
        <pc:grpChg chg="add mod">
          <ac:chgData name="it18119718@my.sliit.lk" userId="ef991f6a-f950-4b6d-9ba6-51d913e390b5" providerId="ADAL" clId="{17FEBF4D-0584-4ECC-90E1-B0CECE2F1A3E}" dt="2021-07-03T11:35:15.510" v="4283" actId="164"/>
          <ac:grpSpMkLst>
            <pc:docMk/>
            <pc:sldMk cId="2026352911" sldId="436"/>
            <ac:grpSpMk id="16" creationId="{FC61B6A3-C1E9-4040-96BA-CE99233D84EC}"/>
          </ac:grpSpMkLst>
        </pc:grpChg>
        <pc:grpChg chg="add mod">
          <ac:chgData name="it18119718@my.sliit.lk" userId="ef991f6a-f950-4b6d-9ba6-51d913e390b5" providerId="ADAL" clId="{17FEBF4D-0584-4ECC-90E1-B0CECE2F1A3E}" dt="2021-07-03T11:35:15.510" v="4283" actId="164"/>
          <ac:grpSpMkLst>
            <pc:docMk/>
            <pc:sldMk cId="2026352911" sldId="436"/>
            <ac:grpSpMk id="25" creationId="{F34CD88D-674F-4EB0-A0FC-F9797FE839EE}"/>
          </ac:grpSpMkLst>
        </pc:grpChg>
        <pc:grpChg chg="add mod">
          <ac:chgData name="it18119718@my.sliit.lk" userId="ef991f6a-f950-4b6d-9ba6-51d913e390b5" providerId="ADAL" clId="{17FEBF4D-0584-4ECC-90E1-B0CECE2F1A3E}" dt="2021-07-03T11:33:48.514" v="4278" actId="164"/>
          <ac:grpSpMkLst>
            <pc:docMk/>
            <pc:sldMk cId="2026352911" sldId="436"/>
            <ac:grpSpMk id="34" creationId="{5E912A3F-514B-440A-926B-8FCDD18A04D6}"/>
          </ac:grpSpMkLst>
        </pc:grpChg>
        <pc:grpChg chg="add mod">
          <ac:chgData name="it18119718@my.sliit.lk" userId="ef991f6a-f950-4b6d-9ba6-51d913e390b5" providerId="ADAL" clId="{17FEBF4D-0584-4ECC-90E1-B0CECE2F1A3E}" dt="2021-07-03T11:34:30.762" v="4282" actId="164"/>
          <ac:grpSpMkLst>
            <pc:docMk/>
            <pc:sldMk cId="2026352911" sldId="436"/>
            <ac:grpSpMk id="35" creationId="{A45388CD-4309-4BD7-A642-D2ED91ED71C8}"/>
          </ac:grpSpMkLst>
        </pc:grpChg>
        <pc:grpChg chg="add mod">
          <ac:chgData name="it18119718@my.sliit.lk" userId="ef991f6a-f950-4b6d-9ba6-51d913e390b5" providerId="ADAL" clId="{17FEBF4D-0584-4ECC-90E1-B0CECE2F1A3E}" dt="2021-07-03T11:35:28.927" v="4284" actId="1076"/>
          <ac:grpSpMkLst>
            <pc:docMk/>
            <pc:sldMk cId="2026352911" sldId="436"/>
            <ac:grpSpMk id="36" creationId="{B92E9445-57D1-4F36-9EA6-61906043E272}"/>
          </ac:grpSpMkLst>
        </pc:grpChg>
        <pc:picChg chg="del">
          <ac:chgData name="it18119718@my.sliit.lk" userId="ef991f6a-f950-4b6d-9ba6-51d913e390b5" providerId="ADAL" clId="{17FEBF4D-0584-4ECC-90E1-B0CECE2F1A3E}" dt="2021-07-03T11:36:00.952" v="4286" actId="478"/>
          <ac:picMkLst>
            <pc:docMk/>
            <pc:sldMk cId="2026352911" sldId="436"/>
            <ac:picMk id="2" creationId="{75A2662F-BD2A-47C6-AA09-4DF09C77D9BE}"/>
          </ac:picMkLst>
        </pc:picChg>
        <pc:picChg chg="del mod">
          <ac:chgData name="it18119718@my.sliit.lk" userId="ef991f6a-f950-4b6d-9ba6-51d913e390b5" providerId="ADAL" clId="{17FEBF4D-0584-4ECC-90E1-B0CECE2F1A3E}" dt="2021-07-03T11:35:55.016" v="4285" actId="478"/>
          <ac:picMkLst>
            <pc:docMk/>
            <pc:sldMk cId="2026352911" sldId="436"/>
            <ac:picMk id="3" creationId="{93C8587E-7D4D-455F-A8BE-264B81E4D4A4}"/>
          </ac:picMkLst>
        </pc:picChg>
        <pc:picChg chg="del">
          <ac:chgData name="it18119718@my.sliit.lk" userId="ef991f6a-f950-4b6d-9ba6-51d913e390b5" providerId="ADAL" clId="{17FEBF4D-0584-4ECC-90E1-B0CECE2F1A3E}" dt="2021-07-03T11:36:03.903" v="4287" actId="478"/>
          <ac:picMkLst>
            <pc:docMk/>
            <pc:sldMk cId="2026352911" sldId="436"/>
            <ac:picMk id="4" creationId="{F7A34F52-F085-4E01-A10F-F6BD5975BAF1}"/>
          </ac:picMkLst>
        </pc:picChg>
        <pc:picChg chg="add mod">
          <ac:chgData name="it18119718@my.sliit.lk" userId="ef991f6a-f950-4b6d-9ba6-51d913e390b5" providerId="ADAL" clId="{17FEBF4D-0584-4ECC-90E1-B0CECE2F1A3E}" dt="2021-07-03T11:32:31.339" v="4265" actId="164"/>
          <ac:picMkLst>
            <pc:docMk/>
            <pc:sldMk cId="2026352911" sldId="436"/>
            <ac:picMk id="11" creationId="{36AAC30E-828A-43EE-ACF3-48077DEEF112}"/>
          </ac:picMkLst>
        </pc:picChg>
        <pc:picChg chg="add mod">
          <ac:chgData name="it18119718@my.sliit.lk" userId="ef991f6a-f950-4b6d-9ba6-51d913e390b5" providerId="ADAL" clId="{17FEBF4D-0584-4ECC-90E1-B0CECE2F1A3E}" dt="2021-07-03T11:26:59.150" v="4109" actId="164"/>
          <ac:picMkLst>
            <pc:docMk/>
            <pc:sldMk cId="2026352911" sldId="436"/>
            <ac:picMk id="13" creationId="{F81C2B3B-DB46-4422-854E-1373194F846A}"/>
          </ac:picMkLst>
        </pc:picChg>
        <pc:picChg chg="add mod">
          <ac:chgData name="it18119718@my.sliit.lk" userId="ef991f6a-f950-4b6d-9ba6-51d913e390b5" providerId="ADAL" clId="{17FEBF4D-0584-4ECC-90E1-B0CECE2F1A3E}" dt="2021-07-03T11:26:59.150" v="4109" actId="164"/>
          <ac:picMkLst>
            <pc:docMk/>
            <pc:sldMk cId="2026352911" sldId="436"/>
            <ac:picMk id="14" creationId="{EABD6907-2CE6-459A-A3ED-B0D6C701FD59}"/>
          </ac:picMkLst>
        </pc:picChg>
        <pc:picChg chg="add mod">
          <ac:chgData name="it18119718@my.sliit.lk" userId="ef991f6a-f950-4b6d-9ba6-51d913e390b5" providerId="ADAL" clId="{17FEBF4D-0584-4ECC-90E1-B0CECE2F1A3E}" dt="2021-07-03T11:35:15.510" v="4283" actId="164"/>
          <ac:picMkLst>
            <pc:docMk/>
            <pc:sldMk cId="2026352911" sldId="436"/>
            <ac:picMk id="15" creationId="{7E0408B5-785A-4ACB-987B-21D7FAB120D2}"/>
          </ac:picMkLst>
        </pc:picChg>
        <pc:cxnChg chg="add mod">
          <ac:chgData name="it18119718@my.sliit.lk" userId="ef991f6a-f950-4b6d-9ba6-51d913e390b5" providerId="ADAL" clId="{17FEBF4D-0584-4ECC-90E1-B0CECE2F1A3E}" dt="2021-07-03T11:32:31.339" v="4265" actId="164"/>
          <ac:cxnSpMkLst>
            <pc:docMk/>
            <pc:sldMk cId="2026352911" sldId="436"/>
            <ac:cxnSpMk id="24" creationId="{1ACC8CCE-5558-4A33-9A10-1D42AEE70F81}"/>
          </ac:cxnSpMkLst>
        </pc:cxnChg>
        <pc:cxnChg chg="add mod">
          <ac:chgData name="it18119718@my.sliit.lk" userId="ef991f6a-f950-4b6d-9ba6-51d913e390b5" providerId="ADAL" clId="{17FEBF4D-0584-4ECC-90E1-B0CECE2F1A3E}" dt="2021-07-03T11:35:15.510" v="4283" actId="164"/>
          <ac:cxnSpMkLst>
            <pc:docMk/>
            <pc:sldMk cId="2026352911" sldId="436"/>
            <ac:cxnSpMk id="26" creationId="{B0349EDF-4A6B-45D7-8ACB-5E0EF9B5CA80}"/>
          </ac:cxnSpMkLst>
        </pc:cxnChg>
        <pc:cxnChg chg="add mod">
          <ac:chgData name="it18119718@my.sliit.lk" userId="ef991f6a-f950-4b6d-9ba6-51d913e390b5" providerId="ADAL" clId="{17FEBF4D-0584-4ECC-90E1-B0CECE2F1A3E}" dt="2021-07-03T11:35:15.510" v="4283" actId="164"/>
          <ac:cxnSpMkLst>
            <pc:docMk/>
            <pc:sldMk cId="2026352911" sldId="436"/>
            <ac:cxnSpMk id="28" creationId="{85BE04A1-8850-447B-A86A-B29A8B042C70}"/>
          </ac:cxnSpMkLst>
        </pc:cxnChg>
        <pc:cxnChg chg="add mod">
          <ac:chgData name="it18119718@my.sliit.lk" userId="ef991f6a-f950-4b6d-9ba6-51d913e390b5" providerId="ADAL" clId="{17FEBF4D-0584-4ECC-90E1-B0CECE2F1A3E}" dt="2021-07-03T11:35:15.510" v="4283" actId="164"/>
          <ac:cxnSpMkLst>
            <pc:docMk/>
            <pc:sldMk cId="2026352911" sldId="436"/>
            <ac:cxnSpMk id="30" creationId="{27ECC397-2DA2-4718-BA7D-2185A931FA15}"/>
          </ac:cxnSpMkLst>
        </pc:cxnChg>
      </pc:sldChg>
      <pc:sldChg chg="addSp delSp modSp add mod ord">
        <pc:chgData name="it18119718@my.sliit.lk" userId="ef991f6a-f950-4b6d-9ba6-51d913e390b5" providerId="ADAL" clId="{17FEBF4D-0584-4ECC-90E1-B0CECE2F1A3E}" dt="2021-07-06T06:38:36.207" v="16582"/>
        <pc:sldMkLst>
          <pc:docMk/>
          <pc:sldMk cId="1973069046" sldId="437"/>
        </pc:sldMkLst>
        <pc:spChg chg="add del mod">
          <ac:chgData name="it18119718@my.sliit.lk" userId="ef991f6a-f950-4b6d-9ba6-51d913e390b5" providerId="ADAL" clId="{17FEBF4D-0584-4ECC-90E1-B0CECE2F1A3E}" dt="2021-07-03T11:42:26.274" v="4297"/>
          <ac:spMkLst>
            <pc:docMk/>
            <pc:sldMk cId="1973069046" sldId="437"/>
            <ac:spMk id="2" creationId="{E27C7A4F-A743-458B-8F5D-FEE57459172D}"/>
          </ac:spMkLst>
        </pc:spChg>
        <pc:spChg chg="mod">
          <ac:chgData name="it18119718@my.sliit.lk" userId="ef991f6a-f950-4b6d-9ba6-51d913e390b5" providerId="ADAL" clId="{17FEBF4D-0584-4ECC-90E1-B0CECE2F1A3E}" dt="2021-07-03T11:36:57.632" v="4295" actId="20577"/>
          <ac:spMkLst>
            <pc:docMk/>
            <pc:sldMk cId="1973069046" sldId="437"/>
            <ac:spMk id="12" creationId="{A5CD8687-F6BE-48CF-8FBB-60622189287E}"/>
          </ac:spMkLst>
        </pc:spChg>
        <pc:spChg chg="add mod">
          <ac:chgData name="it18119718@my.sliit.lk" userId="ef991f6a-f950-4b6d-9ba6-51d913e390b5" providerId="ADAL" clId="{17FEBF4D-0584-4ECC-90E1-B0CECE2F1A3E}" dt="2021-07-03T11:43:04.215" v="4317" actId="20577"/>
          <ac:spMkLst>
            <pc:docMk/>
            <pc:sldMk cId="1973069046" sldId="437"/>
            <ac:spMk id="29" creationId="{00631876-1EE0-4319-8C46-E3335DD9CC8A}"/>
          </ac:spMkLst>
        </pc:spChg>
        <pc:grpChg chg="del">
          <ac:chgData name="it18119718@my.sliit.lk" userId="ef991f6a-f950-4b6d-9ba6-51d913e390b5" providerId="ADAL" clId="{17FEBF4D-0584-4ECC-90E1-B0CECE2F1A3E}" dt="2021-07-03T11:36:51.986" v="4289" actId="478"/>
          <ac:grpSpMkLst>
            <pc:docMk/>
            <pc:sldMk cId="1973069046" sldId="437"/>
            <ac:grpSpMk id="36" creationId="{B92E9445-57D1-4F36-9EA6-61906043E272}"/>
          </ac:grpSpMkLst>
        </pc:grpChg>
        <pc:picChg chg="add mod">
          <ac:chgData name="it18119718@my.sliit.lk" userId="ef991f6a-f950-4b6d-9ba6-51d913e390b5" providerId="ADAL" clId="{17FEBF4D-0584-4ECC-90E1-B0CECE2F1A3E}" dt="2021-07-03T11:43:40.023" v="4327" actId="1076"/>
          <ac:picMkLst>
            <pc:docMk/>
            <pc:sldMk cId="1973069046" sldId="437"/>
            <ac:picMk id="4" creationId="{D95253FB-8F39-475B-9719-13021B93EAE3}"/>
          </ac:picMkLst>
        </pc:picChg>
        <pc:picChg chg="add mod">
          <ac:chgData name="it18119718@my.sliit.lk" userId="ef991f6a-f950-4b6d-9ba6-51d913e390b5" providerId="ADAL" clId="{17FEBF4D-0584-4ECC-90E1-B0CECE2F1A3E}" dt="2021-07-03T11:43:34.342" v="4325" actId="14100"/>
          <ac:picMkLst>
            <pc:docMk/>
            <pc:sldMk cId="1973069046" sldId="437"/>
            <ac:picMk id="22" creationId="{0F305DB3-DD2C-4C92-8EFA-B1E40E122F2B}"/>
          </ac:picMkLst>
        </pc:picChg>
        <pc:cxnChg chg="mod">
          <ac:chgData name="it18119718@my.sliit.lk" userId="ef991f6a-f950-4b6d-9ba6-51d913e390b5" providerId="ADAL" clId="{17FEBF4D-0584-4ECC-90E1-B0CECE2F1A3E}" dt="2021-07-03T11:36:51.986" v="4289" actId="478"/>
          <ac:cxnSpMkLst>
            <pc:docMk/>
            <pc:sldMk cId="1973069046" sldId="437"/>
            <ac:cxnSpMk id="26" creationId="{B0349EDF-4A6B-45D7-8ACB-5E0EF9B5CA80}"/>
          </ac:cxnSpMkLst>
        </pc:cxnChg>
        <pc:cxnChg chg="mod">
          <ac:chgData name="it18119718@my.sliit.lk" userId="ef991f6a-f950-4b6d-9ba6-51d913e390b5" providerId="ADAL" clId="{17FEBF4D-0584-4ECC-90E1-B0CECE2F1A3E}" dt="2021-07-03T11:36:51.986" v="4289" actId="478"/>
          <ac:cxnSpMkLst>
            <pc:docMk/>
            <pc:sldMk cId="1973069046" sldId="437"/>
            <ac:cxnSpMk id="28" creationId="{85BE04A1-8850-447B-A86A-B29A8B042C70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3T12:05:56.701" v="4421" actId="164"/>
        <pc:sldMkLst>
          <pc:docMk/>
          <pc:sldMk cId="459147564" sldId="438"/>
        </pc:sldMkLst>
        <pc:spChg chg="add del mod">
          <ac:chgData name="it18119718@my.sliit.lk" userId="ef991f6a-f950-4b6d-9ba6-51d913e390b5" providerId="ADAL" clId="{17FEBF4D-0584-4ECC-90E1-B0CECE2F1A3E}" dt="2021-07-03T11:44:39.487" v="4331" actId="478"/>
          <ac:spMkLst>
            <pc:docMk/>
            <pc:sldMk cId="459147564" sldId="438"/>
            <ac:spMk id="3" creationId="{873888E5-F13C-41C7-8EB8-3CFF52A8C32F}"/>
          </ac:spMkLst>
        </pc:spChg>
        <pc:spChg chg="mod">
          <ac:chgData name="it18119718@my.sliit.lk" userId="ef991f6a-f950-4b6d-9ba6-51d913e390b5" providerId="ADAL" clId="{17FEBF4D-0584-4ECC-90E1-B0CECE2F1A3E}" dt="2021-07-03T11:46:11.149" v="4347" actId="1076"/>
          <ac:spMkLst>
            <pc:docMk/>
            <pc:sldMk cId="459147564" sldId="438"/>
            <ac:spMk id="12" creationId="{A5CD8687-F6BE-48CF-8FBB-60622189287E}"/>
          </ac:spMkLst>
        </pc:spChg>
        <pc:spChg chg="add del mod">
          <ac:chgData name="it18119718@my.sliit.lk" userId="ef991f6a-f950-4b6d-9ba6-51d913e390b5" providerId="ADAL" clId="{17FEBF4D-0584-4ECC-90E1-B0CECE2F1A3E}" dt="2021-07-03T12:05:56.701" v="4421" actId="164"/>
          <ac:spMkLst>
            <pc:docMk/>
            <pc:sldMk cId="459147564" sldId="438"/>
            <ac:spMk id="20" creationId="{FD49552B-BA80-4C3B-9347-4D5DA4DDAFE4}"/>
          </ac:spMkLst>
        </pc:spChg>
        <pc:spChg chg="del mod">
          <ac:chgData name="it18119718@my.sliit.lk" userId="ef991f6a-f950-4b6d-9ba6-51d913e390b5" providerId="ADAL" clId="{17FEBF4D-0584-4ECC-90E1-B0CECE2F1A3E}" dt="2021-07-03T11:44:42.623" v="4333" actId="478"/>
          <ac:spMkLst>
            <pc:docMk/>
            <pc:sldMk cId="459147564" sldId="438"/>
            <ac:spMk id="29" creationId="{00631876-1EE0-4319-8C46-E3335DD9CC8A}"/>
          </ac:spMkLst>
        </pc:spChg>
        <pc:grpChg chg="add mod">
          <ac:chgData name="it18119718@my.sliit.lk" userId="ef991f6a-f950-4b6d-9ba6-51d913e390b5" providerId="ADAL" clId="{17FEBF4D-0584-4ECC-90E1-B0CECE2F1A3E}" dt="2021-07-03T12:05:56.701" v="4421" actId="164"/>
          <ac:grpSpMkLst>
            <pc:docMk/>
            <pc:sldMk cId="459147564" sldId="438"/>
            <ac:grpSpMk id="17" creationId="{9E0FD253-233F-4A5B-9694-B131DCDD285A}"/>
          </ac:grpSpMkLst>
        </pc:grpChg>
        <pc:grpChg chg="add mod">
          <ac:chgData name="it18119718@my.sliit.lk" userId="ef991f6a-f950-4b6d-9ba6-51d913e390b5" providerId="ADAL" clId="{17FEBF4D-0584-4ECC-90E1-B0CECE2F1A3E}" dt="2021-07-03T12:05:56.701" v="4421" actId="164"/>
          <ac:grpSpMkLst>
            <pc:docMk/>
            <pc:sldMk cId="459147564" sldId="438"/>
            <ac:grpSpMk id="23" creationId="{D6472D78-964F-4BD9-8CEE-BFE18890199D}"/>
          </ac:grpSpMkLst>
        </pc:grpChg>
        <pc:picChg chg="del">
          <ac:chgData name="it18119718@my.sliit.lk" userId="ef991f6a-f950-4b6d-9ba6-51d913e390b5" providerId="ADAL" clId="{17FEBF4D-0584-4ECC-90E1-B0CECE2F1A3E}" dt="2021-07-03T11:44:37.542" v="4330" actId="478"/>
          <ac:picMkLst>
            <pc:docMk/>
            <pc:sldMk cId="459147564" sldId="438"/>
            <ac:picMk id="4" creationId="{D95253FB-8F39-475B-9719-13021B93EAE3}"/>
          </ac:picMkLst>
        </pc:picChg>
        <pc:picChg chg="mod">
          <ac:chgData name="it18119718@my.sliit.lk" userId="ef991f6a-f950-4b6d-9ba6-51d913e390b5" providerId="ADAL" clId="{17FEBF4D-0584-4ECC-90E1-B0CECE2F1A3E}" dt="2021-07-03T11:46:12.164" v="4348" actId="1076"/>
          <ac:picMkLst>
            <pc:docMk/>
            <pc:sldMk cId="459147564" sldId="438"/>
            <ac:picMk id="7" creationId="{8D36CA08-8E6C-42B7-A5B9-08D1C4CB1879}"/>
          </ac:picMkLst>
        </pc:picChg>
        <pc:picChg chg="add mod">
          <ac:chgData name="it18119718@my.sliit.lk" userId="ef991f6a-f950-4b6d-9ba6-51d913e390b5" providerId="ADAL" clId="{17FEBF4D-0584-4ECC-90E1-B0CECE2F1A3E}" dt="2021-07-03T12:05:56.701" v="4421" actId="164"/>
          <ac:picMkLst>
            <pc:docMk/>
            <pc:sldMk cId="459147564" sldId="438"/>
            <ac:picMk id="11" creationId="{DA267D9A-D5CD-4709-B64A-31F723809B9D}"/>
          </ac:picMkLst>
        </pc:picChg>
        <pc:picChg chg="add mod">
          <ac:chgData name="it18119718@my.sliit.lk" userId="ef991f6a-f950-4b6d-9ba6-51d913e390b5" providerId="ADAL" clId="{17FEBF4D-0584-4ECC-90E1-B0CECE2F1A3E}" dt="2021-07-03T12:03:05.114" v="4372" actId="164"/>
          <ac:picMkLst>
            <pc:docMk/>
            <pc:sldMk cId="459147564" sldId="438"/>
            <ac:picMk id="14" creationId="{B37358B6-075F-4B8D-BFC3-2B463DD72414}"/>
          </ac:picMkLst>
        </pc:picChg>
        <pc:picChg chg="add mod">
          <ac:chgData name="it18119718@my.sliit.lk" userId="ef991f6a-f950-4b6d-9ba6-51d913e390b5" providerId="ADAL" clId="{17FEBF4D-0584-4ECC-90E1-B0CECE2F1A3E}" dt="2021-07-03T12:03:05.114" v="4372" actId="164"/>
          <ac:picMkLst>
            <pc:docMk/>
            <pc:sldMk cId="459147564" sldId="438"/>
            <ac:picMk id="16" creationId="{8A672A1B-8DE0-4669-BDA3-0BBB14CD9EC1}"/>
          </ac:picMkLst>
        </pc:picChg>
        <pc:picChg chg="del">
          <ac:chgData name="it18119718@my.sliit.lk" userId="ef991f6a-f950-4b6d-9ba6-51d913e390b5" providerId="ADAL" clId="{17FEBF4D-0584-4ECC-90E1-B0CECE2F1A3E}" dt="2021-07-03T11:44:36.376" v="4329" actId="478"/>
          <ac:picMkLst>
            <pc:docMk/>
            <pc:sldMk cId="459147564" sldId="438"/>
            <ac:picMk id="22" creationId="{0F305DB3-DD2C-4C92-8EFA-B1E40E122F2B}"/>
          </ac:picMkLst>
        </pc:picChg>
        <pc:cxnChg chg="add mod">
          <ac:chgData name="it18119718@my.sliit.lk" userId="ef991f6a-f950-4b6d-9ba6-51d913e390b5" providerId="ADAL" clId="{17FEBF4D-0584-4ECC-90E1-B0CECE2F1A3E}" dt="2021-07-03T12:05:56.701" v="4421" actId="164"/>
          <ac:cxnSpMkLst>
            <pc:docMk/>
            <pc:sldMk cId="459147564" sldId="438"/>
            <ac:cxnSpMk id="21" creationId="{0D96B04C-B64F-4505-BDF1-24BA03D93B97}"/>
          </ac:cxnSpMkLst>
        </pc:cxnChg>
      </pc:sldChg>
      <pc:sldChg chg="addSp delSp modSp add mod ord">
        <pc:chgData name="it18119718@my.sliit.lk" userId="ef991f6a-f950-4b6d-9ba6-51d913e390b5" providerId="ADAL" clId="{17FEBF4D-0584-4ECC-90E1-B0CECE2F1A3E}" dt="2021-07-03T12:23:32.788" v="4533" actId="164"/>
        <pc:sldMkLst>
          <pc:docMk/>
          <pc:sldMk cId="135383081" sldId="439"/>
        </pc:sldMkLst>
        <pc:spChg chg="add del mod">
          <ac:chgData name="it18119718@my.sliit.lk" userId="ef991f6a-f950-4b6d-9ba6-51d913e390b5" providerId="ADAL" clId="{17FEBF4D-0584-4ECC-90E1-B0CECE2F1A3E}" dt="2021-07-03T12:09:01.053" v="4465" actId="478"/>
          <ac:spMkLst>
            <pc:docMk/>
            <pc:sldMk cId="135383081" sldId="439"/>
            <ac:spMk id="3" creationId="{A89DAC05-B09A-4DBE-82D9-4C3C40963896}"/>
          </ac:spMkLst>
        </pc:spChg>
        <pc:spChg chg="mod">
          <ac:chgData name="it18119718@my.sliit.lk" userId="ef991f6a-f950-4b6d-9ba6-51d913e390b5" providerId="ADAL" clId="{17FEBF4D-0584-4ECC-90E1-B0CECE2F1A3E}" dt="2021-07-03T12:08:48.648" v="4462" actId="113"/>
          <ac:spMkLst>
            <pc:docMk/>
            <pc:sldMk cId="135383081" sldId="439"/>
            <ac:spMk id="12" creationId="{A5CD8687-F6BE-48CF-8FBB-60622189287E}"/>
          </ac:spMkLst>
        </pc:spChg>
        <pc:spChg chg="mod">
          <ac:chgData name="it18119718@my.sliit.lk" userId="ef991f6a-f950-4b6d-9ba6-51d913e390b5" providerId="ADAL" clId="{17FEBF4D-0584-4ECC-90E1-B0CECE2F1A3E}" dt="2021-07-03T12:21:12.117" v="4516" actId="20577"/>
          <ac:spMkLst>
            <pc:docMk/>
            <pc:sldMk cId="135383081" sldId="439"/>
            <ac:spMk id="29" creationId="{00631876-1EE0-4319-8C46-E3335DD9CC8A}"/>
          </ac:spMkLst>
        </pc:spChg>
        <pc:grpChg chg="add mod">
          <ac:chgData name="it18119718@my.sliit.lk" userId="ef991f6a-f950-4b6d-9ba6-51d913e390b5" providerId="ADAL" clId="{17FEBF4D-0584-4ECC-90E1-B0CECE2F1A3E}" dt="2021-07-03T12:21:21.867" v="4518" actId="1076"/>
          <ac:grpSpMkLst>
            <pc:docMk/>
            <pc:sldMk cId="135383081" sldId="439"/>
            <ac:grpSpMk id="16" creationId="{21FD4ED4-2FB5-425B-ADEE-509981576DC3}"/>
          </ac:grpSpMkLst>
        </pc:grpChg>
        <pc:grpChg chg="add mod">
          <ac:chgData name="it18119718@my.sliit.lk" userId="ef991f6a-f950-4b6d-9ba6-51d913e390b5" providerId="ADAL" clId="{17FEBF4D-0584-4ECC-90E1-B0CECE2F1A3E}" dt="2021-07-03T12:23:32.788" v="4533" actId="164"/>
          <ac:grpSpMkLst>
            <pc:docMk/>
            <pc:sldMk cId="135383081" sldId="439"/>
            <ac:grpSpMk id="21" creationId="{A3EF919B-31A7-4F87-8FD0-CBC7CA350F32}"/>
          </ac:grpSpMkLst>
        </pc:grpChg>
        <pc:picChg chg="add del mod">
          <ac:chgData name="it18119718@my.sliit.lk" userId="ef991f6a-f950-4b6d-9ba6-51d913e390b5" providerId="ADAL" clId="{17FEBF4D-0584-4ECC-90E1-B0CECE2F1A3E}" dt="2021-07-03T12:18:08.596" v="4491" actId="478"/>
          <ac:picMkLst>
            <pc:docMk/>
            <pc:sldMk cId="135383081" sldId="439"/>
            <ac:picMk id="3" creationId="{8D37D248-7B2C-4250-A1C2-B671BE24A101}"/>
          </ac:picMkLst>
        </pc:picChg>
        <pc:picChg chg="del">
          <ac:chgData name="it18119718@my.sliit.lk" userId="ef991f6a-f950-4b6d-9ba6-51d913e390b5" providerId="ADAL" clId="{17FEBF4D-0584-4ECC-90E1-B0CECE2F1A3E}" dt="2021-07-03T12:08:55.212" v="4463" actId="478"/>
          <ac:picMkLst>
            <pc:docMk/>
            <pc:sldMk cId="135383081" sldId="439"/>
            <ac:picMk id="4" creationId="{D95253FB-8F39-475B-9719-13021B93EAE3}"/>
          </ac:picMkLst>
        </pc:picChg>
        <pc:picChg chg="add del mod">
          <ac:chgData name="it18119718@my.sliit.lk" userId="ef991f6a-f950-4b6d-9ba6-51d913e390b5" providerId="ADAL" clId="{17FEBF4D-0584-4ECC-90E1-B0CECE2F1A3E}" dt="2021-07-03T12:18:08.596" v="4491" actId="478"/>
          <ac:picMkLst>
            <pc:docMk/>
            <pc:sldMk cId="135383081" sldId="439"/>
            <ac:picMk id="6" creationId="{85488E05-1FC7-4E5A-898E-02AB908EAB55}"/>
          </ac:picMkLst>
        </pc:picChg>
        <pc:picChg chg="add mod">
          <ac:chgData name="it18119718@my.sliit.lk" userId="ef991f6a-f950-4b6d-9ba6-51d913e390b5" providerId="ADAL" clId="{17FEBF4D-0584-4ECC-90E1-B0CECE2F1A3E}" dt="2021-07-03T12:20:44.528" v="4500" actId="164"/>
          <ac:picMkLst>
            <pc:docMk/>
            <pc:sldMk cId="135383081" sldId="439"/>
            <ac:picMk id="13" creationId="{3B7F7C10-AF0B-4523-88D3-FD7A48EFABFD}"/>
          </ac:picMkLst>
        </pc:picChg>
        <pc:picChg chg="add mod">
          <ac:chgData name="it18119718@my.sliit.lk" userId="ef991f6a-f950-4b6d-9ba6-51d913e390b5" providerId="ADAL" clId="{17FEBF4D-0584-4ECC-90E1-B0CECE2F1A3E}" dt="2021-07-03T12:20:44.528" v="4500" actId="164"/>
          <ac:picMkLst>
            <pc:docMk/>
            <pc:sldMk cId="135383081" sldId="439"/>
            <ac:picMk id="15" creationId="{4A085286-1A24-43D5-BB69-5D47F90093D2}"/>
          </ac:picMkLst>
        </pc:picChg>
        <pc:picChg chg="add del mod">
          <ac:chgData name="it18119718@my.sliit.lk" userId="ef991f6a-f950-4b6d-9ba6-51d913e390b5" providerId="ADAL" clId="{17FEBF4D-0584-4ECC-90E1-B0CECE2F1A3E}" dt="2021-07-03T12:22:02.096" v="4521" actId="478"/>
          <ac:picMkLst>
            <pc:docMk/>
            <pc:sldMk cId="135383081" sldId="439"/>
            <ac:picMk id="18" creationId="{E3AA8F6C-FDC6-47C2-8476-1958A2ED3823}"/>
          </ac:picMkLst>
        </pc:picChg>
        <pc:picChg chg="add del mod">
          <ac:chgData name="it18119718@my.sliit.lk" userId="ef991f6a-f950-4b6d-9ba6-51d913e390b5" providerId="ADAL" clId="{17FEBF4D-0584-4ECC-90E1-B0CECE2F1A3E}" dt="2021-07-03T12:21:59.819" v="4520" actId="478"/>
          <ac:picMkLst>
            <pc:docMk/>
            <pc:sldMk cId="135383081" sldId="439"/>
            <ac:picMk id="20" creationId="{63766120-CD83-4C1D-83E0-E3549D5D6DD0}"/>
          </ac:picMkLst>
        </pc:picChg>
        <pc:picChg chg="del">
          <ac:chgData name="it18119718@my.sliit.lk" userId="ef991f6a-f950-4b6d-9ba6-51d913e390b5" providerId="ADAL" clId="{17FEBF4D-0584-4ECC-90E1-B0CECE2F1A3E}" dt="2021-07-03T12:07:15.789" v="4426" actId="478"/>
          <ac:picMkLst>
            <pc:docMk/>
            <pc:sldMk cId="135383081" sldId="439"/>
            <ac:picMk id="22" creationId="{0F305DB3-DD2C-4C92-8EFA-B1E40E122F2B}"/>
          </ac:picMkLst>
        </pc:picChg>
        <pc:picChg chg="add mod">
          <ac:chgData name="it18119718@my.sliit.lk" userId="ef991f6a-f950-4b6d-9ba6-51d913e390b5" providerId="ADAL" clId="{17FEBF4D-0584-4ECC-90E1-B0CECE2F1A3E}" dt="2021-07-03T12:23:32.788" v="4533" actId="164"/>
          <ac:picMkLst>
            <pc:docMk/>
            <pc:sldMk cId="135383081" sldId="439"/>
            <ac:picMk id="1026" creationId="{263E5F9D-C28C-4ACC-8636-E14F88305037}"/>
          </ac:picMkLst>
        </pc:picChg>
        <pc:picChg chg="add mod">
          <ac:chgData name="it18119718@my.sliit.lk" userId="ef991f6a-f950-4b6d-9ba6-51d913e390b5" providerId="ADAL" clId="{17FEBF4D-0584-4ECC-90E1-B0CECE2F1A3E}" dt="2021-07-03T12:23:32.788" v="4533" actId="164"/>
          <ac:picMkLst>
            <pc:docMk/>
            <pc:sldMk cId="135383081" sldId="439"/>
            <ac:picMk id="1028" creationId="{7F83B1D2-258E-49AB-BBD0-B02FBC4A817C}"/>
          </ac:picMkLst>
        </pc:picChg>
      </pc:sldChg>
      <pc:sldChg chg="modSp add mod ord">
        <pc:chgData name="it18119718@my.sliit.lk" userId="ef991f6a-f950-4b6d-9ba6-51d913e390b5" providerId="ADAL" clId="{17FEBF4D-0584-4ECC-90E1-B0CECE2F1A3E}" dt="2021-07-06T07:19:51.818" v="16585" actId="1036"/>
        <pc:sldMkLst>
          <pc:docMk/>
          <pc:sldMk cId="3062854543" sldId="440"/>
        </pc:sldMkLst>
        <pc:spChg chg="mod">
          <ac:chgData name="it18119718@my.sliit.lk" userId="ef991f6a-f950-4b6d-9ba6-51d913e390b5" providerId="ADAL" clId="{17FEBF4D-0584-4ECC-90E1-B0CECE2F1A3E}" dt="2021-07-03T12:26:52.661" v="4586" actId="20577"/>
          <ac:spMkLst>
            <pc:docMk/>
            <pc:sldMk cId="3062854543" sldId="440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6T07:19:51.818" v="16585" actId="1036"/>
          <ac:spMkLst>
            <pc:docMk/>
            <pc:sldMk cId="3062854543" sldId="440"/>
            <ac:spMk id="6" creationId="{8B93806B-E848-47B5-8217-CCCA7F19F309}"/>
          </ac:spMkLst>
        </pc:spChg>
      </pc:sldChg>
      <pc:sldChg chg="addSp delSp modSp add mod">
        <pc:chgData name="it18119718@my.sliit.lk" userId="ef991f6a-f950-4b6d-9ba6-51d913e390b5" providerId="ADAL" clId="{17FEBF4D-0584-4ECC-90E1-B0CECE2F1A3E}" dt="2021-07-03T15:42:28.147" v="5441" actId="1076"/>
        <pc:sldMkLst>
          <pc:docMk/>
          <pc:sldMk cId="785691534" sldId="441"/>
        </pc:sldMkLst>
        <pc:spChg chg="mod">
          <ac:chgData name="it18119718@my.sliit.lk" userId="ef991f6a-f950-4b6d-9ba6-51d913e390b5" providerId="ADAL" clId="{17FEBF4D-0584-4ECC-90E1-B0CECE2F1A3E}" dt="2021-07-03T12:44:30.836" v="5313" actId="2711"/>
          <ac:spMkLst>
            <pc:docMk/>
            <pc:sldMk cId="785691534" sldId="441"/>
            <ac:spMk id="5" creationId="{22F6FBBB-4C77-4A4B-BE54-96D3B0DF3BB7}"/>
          </ac:spMkLst>
        </pc:spChg>
        <pc:spChg chg="del">
          <ac:chgData name="it18119718@my.sliit.lk" userId="ef991f6a-f950-4b6d-9ba6-51d913e390b5" providerId="ADAL" clId="{17FEBF4D-0584-4ECC-90E1-B0CECE2F1A3E}" dt="2021-07-03T12:44:01.855" v="5308" actId="478"/>
          <ac:spMkLst>
            <pc:docMk/>
            <pc:sldMk cId="785691534" sldId="441"/>
            <ac:spMk id="6" creationId="{8B93806B-E848-47B5-8217-CCCA7F19F309}"/>
          </ac:spMkLst>
        </pc:spChg>
        <pc:spChg chg="add mod">
          <ac:chgData name="it18119718@my.sliit.lk" userId="ef991f6a-f950-4b6d-9ba6-51d913e390b5" providerId="ADAL" clId="{17FEBF4D-0584-4ECC-90E1-B0CECE2F1A3E}" dt="2021-07-03T14:54:05.776" v="5348"/>
          <ac:spMkLst>
            <pc:docMk/>
            <pc:sldMk cId="785691534" sldId="441"/>
            <ac:spMk id="12" creationId="{8FF99BD5-09DE-4219-9398-7A99B0FD75AB}"/>
          </ac:spMkLst>
        </pc:spChg>
        <pc:spChg chg="add mod">
          <ac:chgData name="it18119718@my.sliit.lk" userId="ef991f6a-f950-4b6d-9ba6-51d913e390b5" providerId="ADAL" clId="{17FEBF4D-0584-4ECC-90E1-B0CECE2F1A3E}" dt="2021-07-03T15:38:33.165" v="5374" actId="313"/>
          <ac:spMkLst>
            <pc:docMk/>
            <pc:sldMk cId="785691534" sldId="441"/>
            <ac:spMk id="13" creationId="{7256D5F0-2B20-4B6A-A8FC-674B0359F57F}"/>
          </ac:spMkLst>
        </pc:spChg>
        <pc:spChg chg="add mod">
          <ac:chgData name="it18119718@my.sliit.lk" userId="ef991f6a-f950-4b6d-9ba6-51d913e390b5" providerId="ADAL" clId="{17FEBF4D-0584-4ECC-90E1-B0CECE2F1A3E}" dt="2021-07-03T15:42:28.147" v="5441" actId="1076"/>
          <ac:spMkLst>
            <pc:docMk/>
            <pc:sldMk cId="785691534" sldId="441"/>
            <ac:spMk id="18" creationId="{0524C2EF-EACE-4237-9DD4-41C1C3AB6204}"/>
          </ac:spMkLst>
        </pc:spChg>
        <pc:picChg chg="add mod modCrop">
          <ac:chgData name="it18119718@my.sliit.lk" userId="ef991f6a-f950-4b6d-9ba6-51d913e390b5" providerId="ADAL" clId="{17FEBF4D-0584-4ECC-90E1-B0CECE2F1A3E}" dt="2021-07-03T14:59:33.308" v="5360" actId="1076"/>
          <ac:picMkLst>
            <pc:docMk/>
            <pc:sldMk cId="785691534" sldId="441"/>
            <ac:picMk id="11" creationId="{73373AC0-FFAE-4308-8D15-799AAA1920B3}"/>
          </ac:picMkLst>
        </pc:picChg>
        <pc:picChg chg="add mod">
          <ac:chgData name="it18119718@my.sliit.lk" userId="ef991f6a-f950-4b6d-9ba6-51d913e390b5" providerId="ADAL" clId="{17FEBF4D-0584-4ECC-90E1-B0CECE2F1A3E}" dt="2021-07-03T15:41:44.716" v="5414" actId="1076"/>
          <ac:picMkLst>
            <pc:docMk/>
            <pc:sldMk cId="785691534" sldId="441"/>
            <ac:picMk id="17" creationId="{A5A55FB6-3253-495A-8D95-5FE394B10D65}"/>
          </ac:picMkLst>
        </pc:picChg>
        <pc:cxnChg chg="add mod">
          <ac:chgData name="it18119718@my.sliit.lk" userId="ef991f6a-f950-4b6d-9ba6-51d913e390b5" providerId="ADAL" clId="{17FEBF4D-0584-4ECC-90E1-B0CECE2F1A3E}" dt="2021-07-03T15:38:12.832" v="5366" actId="20577"/>
          <ac:cxnSpMkLst>
            <pc:docMk/>
            <pc:sldMk cId="785691534" sldId="441"/>
            <ac:cxnSpMk id="14" creationId="{49F9DD3F-2855-4E3B-BB44-63878F7F1AD9}"/>
          </ac:cxnSpMkLst>
        </pc:cxnChg>
        <pc:cxnChg chg="add mod">
          <ac:chgData name="it18119718@my.sliit.lk" userId="ef991f6a-f950-4b6d-9ba6-51d913e390b5" providerId="ADAL" clId="{17FEBF4D-0584-4ECC-90E1-B0CECE2F1A3E}" dt="2021-07-03T15:42:28.147" v="5441" actId="1076"/>
          <ac:cxnSpMkLst>
            <pc:docMk/>
            <pc:sldMk cId="785691534" sldId="441"/>
            <ac:cxnSpMk id="19" creationId="{046FAC32-8DE1-4E12-BEC6-434853756AC7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3T16:26:06.359" v="5575" actId="20577"/>
        <pc:sldMkLst>
          <pc:docMk/>
          <pc:sldMk cId="3261995918" sldId="442"/>
        </pc:sldMkLst>
        <pc:spChg chg="del mod">
          <ac:chgData name="it18119718@my.sliit.lk" userId="ef991f6a-f950-4b6d-9ba6-51d913e390b5" providerId="ADAL" clId="{17FEBF4D-0584-4ECC-90E1-B0CECE2F1A3E}" dt="2021-07-03T16:23:23.143" v="5518"/>
          <ac:spMkLst>
            <pc:docMk/>
            <pc:sldMk cId="3261995918" sldId="442"/>
            <ac:spMk id="12" creationId="{8FF99BD5-09DE-4219-9398-7A99B0FD75AB}"/>
          </ac:spMkLst>
        </pc:spChg>
        <pc:spChg chg="del">
          <ac:chgData name="it18119718@my.sliit.lk" userId="ef991f6a-f950-4b6d-9ba6-51d913e390b5" providerId="ADAL" clId="{17FEBF4D-0584-4ECC-90E1-B0CECE2F1A3E}" dt="2021-07-03T16:18:06.117" v="5474" actId="478"/>
          <ac:spMkLst>
            <pc:docMk/>
            <pc:sldMk cId="3261995918" sldId="442"/>
            <ac:spMk id="13" creationId="{7256D5F0-2B20-4B6A-A8FC-674B0359F57F}"/>
          </ac:spMkLst>
        </pc:spChg>
        <pc:spChg chg="del mod">
          <ac:chgData name="it18119718@my.sliit.lk" userId="ef991f6a-f950-4b6d-9ba6-51d913e390b5" providerId="ADAL" clId="{17FEBF4D-0584-4ECC-90E1-B0CECE2F1A3E}" dt="2021-07-03T16:18:09.876" v="5478" actId="478"/>
          <ac:spMkLst>
            <pc:docMk/>
            <pc:sldMk cId="3261995918" sldId="442"/>
            <ac:spMk id="18" creationId="{0524C2EF-EACE-4237-9DD4-41C1C3AB6204}"/>
          </ac:spMkLst>
        </pc:spChg>
        <pc:spChg chg="add">
          <ac:chgData name="it18119718@my.sliit.lk" userId="ef991f6a-f950-4b6d-9ba6-51d913e390b5" providerId="ADAL" clId="{17FEBF4D-0584-4ECC-90E1-B0CECE2F1A3E}" dt="2021-07-03T16:21:41.198" v="5480"/>
          <ac:spMkLst>
            <pc:docMk/>
            <pc:sldMk cId="3261995918" sldId="442"/>
            <ac:spMk id="20" creationId="{1FA2476B-23A7-4838-A280-39A567F3631F}"/>
          </ac:spMkLst>
        </pc:spChg>
        <pc:spChg chg="add mod">
          <ac:chgData name="it18119718@my.sliit.lk" userId="ef991f6a-f950-4b6d-9ba6-51d913e390b5" providerId="ADAL" clId="{17FEBF4D-0584-4ECC-90E1-B0CECE2F1A3E}" dt="2021-07-03T16:25:53.365" v="5566" actId="1076"/>
          <ac:spMkLst>
            <pc:docMk/>
            <pc:sldMk cId="3261995918" sldId="442"/>
            <ac:spMk id="24" creationId="{BA1C06BA-3717-41FB-8406-51B37E8B4340}"/>
          </ac:spMkLst>
        </pc:spChg>
        <pc:spChg chg="add mod">
          <ac:chgData name="it18119718@my.sliit.lk" userId="ef991f6a-f950-4b6d-9ba6-51d913e390b5" providerId="ADAL" clId="{17FEBF4D-0584-4ECC-90E1-B0CECE2F1A3E}" dt="2021-07-03T16:26:06.359" v="5575" actId="20577"/>
          <ac:spMkLst>
            <pc:docMk/>
            <pc:sldMk cId="3261995918" sldId="442"/>
            <ac:spMk id="25" creationId="{3EB3AB40-FAEB-49C6-8782-5BB1CC84BB93}"/>
          </ac:spMkLst>
        </pc:spChg>
        <pc:picChg chg="del">
          <ac:chgData name="it18119718@my.sliit.lk" userId="ef991f6a-f950-4b6d-9ba6-51d913e390b5" providerId="ADAL" clId="{17FEBF4D-0584-4ECC-90E1-B0CECE2F1A3E}" dt="2021-07-03T16:18:03.852" v="5472" actId="478"/>
          <ac:picMkLst>
            <pc:docMk/>
            <pc:sldMk cId="3261995918" sldId="442"/>
            <ac:picMk id="11" creationId="{73373AC0-FFAE-4308-8D15-799AAA1920B3}"/>
          </ac:picMkLst>
        </pc:picChg>
        <pc:picChg chg="add mod">
          <ac:chgData name="it18119718@my.sliit.lk" userId="ef991f6a-f950-4b6d-9ba6-51d913e390b5" providerId="ADAL" clId="{17FEBF4D-0584-4ECC-90E1-B0CECE2F1A3E}" dt="2021-07-03T16:25:01.708" v="5546" actId="14100"/>
          <ac:picMkLst>
            <pc:docMk/>
            <pc:sldMk cId="3261995918" sldId="442"/>
            <ac:picMk id="15" creationId="{24980060-6A0D-44CD-B395-DA514AF5836F}"/>
          </ac:picMkLst>
        </pc:picChg>
        <pc:picChg chg="del">
          <ac:chgData name="it18119718@my.sliit.lk" userId="ef991f6a-f950-4b6d-9ba6-51d913e390b5" providerId="ADAL" clId="{17FEBF4D-0584-4ECC-90E1-B0CECE2F1A3E}" dt="2021-07-03T16:18:04.724" v="5473" actId="478"/>
          <ac:picMkLst>
            <pc:docMk/>
            <pc:sldMk cId="3261995918" sldId="442"/>
            <ac:picMk id="17" creationId="{A5A55FB6-3253-495A-8D95-5FE394B10D65}"/>
          </ac:picMkLst>
        </pc:picChg>
        <pc:picChg chg="add del mod">
          <ac:chgData name="it18119718@my.sliit.lk" userId="ef991f6a-f950-4b6d-9ba6-51d913e390b5" providerId="ADAL" clId="{17FEBF4D-0584-4ECC-90E1-B0CECE2F1A3E}" dt="2021-07-03T16:24:45.235" v="5540" actId="478"/>
          <ac:picMkLst>
            <pc:docMk/>
            <pc:sldMk cId="3261995918" sldId="442"/>
            <ac:picMk id="21" creationId="{BA9BA1C9-FD7F-40B9-9492-84AFCA9726B7}"/>
          </ac:picMkLst>
        </pc:picChg>
        <pc:picChg chg="add mod">
          <ac:chgData name="it18119718@my.sliit.lk" userId="ef991f6a-f950-4b6d-9ba6-51d913e390b5" providerId="ADAL" clId="{17FEBF4D-0584-4ECC-90E1-B0CECE2F1A3E}" dt="2021-07-03T16:24:58.523" v="5545" actId="1076"/>
          <ac:picMkLst>
            <pc:docMk/>
            <pc:sldMk cId="3261995918" sldId="442"/>
            <ac:picMk id="23" creationId="{13526AAB-0E8D-4AEB-A9AF-25B17C19D718}"/>
          </ac:picMkLst>
        </pc:picChg>
        <pc:cxnChg chg="del mod">
          <ac:chgData name="it18119718@my.sliit.lk" userId="ef991f6a-f950-4b6d-9ba6-51d913e390b5" providerId="ADAL" clId="{17FEBF4D-0584-4ECC-90E1-B0CECE2F1A3E}" dt="2021-07-03T16:18:06.915" v="5475" actId="478"/>
          <ac:cxnSpMkLst>
            <pc:docMk/>
            <pc:sldMk cId="3261995918" sldId="442"/>
            <ac:cxnSpMk id="14" creationId="{49F9DD3F-2855-4E3B-BB44-63878F7F1AD9}"/>
          </ac:cxnSpMkLst>
        </pc:cxnChg>
        <pc:cxnChg chg="del mod">
          <ac:chgData name="it18119718@my.sliit.lk" userId="ef991f6a-f950-4b6d-9ba6-51d913e390b5" providerId="ADAL" clId="{17FEBF4D-0584-4ECC-90E1-B0CECE2F1A3E}" dt="2021-07-03T16:18:08.053" v="5476" actId="478"/>
          <ac:cxnSpMkLst>
            <pc:docMk/>
            <pc:sldMk cId="3261995918" sldId="442"/>
            <ac:cxnSpMk id="19" creationId="{046FAC32-8DE1-4E12-BEC6-434853756AC7}"/>
          </ac:cxnSpMkLst>
        </pc:cxnChg>
      </pc:sldChg>
      <pc:sldChg chg="addSp delSp modSp add mod ord">
        <pc:chgData name="it18119718@my.sliit.lk" userId="ef991f6a-f950-4b6d-9ba6-51d913e390b5" providerId="ADAL" clId="{17FEBF4D-0584-4ECC-90E1-B0CECE2F1A3E}" dt="2021-07-03T17:06:44.212" v="6884" actId="113"/>
        <pc:sldMkLst>
          <pc:docMk/>
          <pc:sldMk cId="1036134155" sldId="443"/>
        </pc:sldMkLst>
        <pc:spChg chg="mod">
          <ac:chgData name="it18119718@my.sliit.lk" userId="ef991f6a-f950-4b6d-9ba6-51d913e390b5" providerId="ADAL" clId="{17FEBF4D-0584-4ECC-90E1-B0CECE2F1A3E}" dt="2021-07-03T16:28:54.300" v="5635" actId="27636"/>
          <ac:spMkLst>
            <pc:docMk/>
            <pc:sldMk cId="1036134155" sldId="443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3T17:06:44.212" v="6884" actId="113"/>
          <ac:spMkLst>
            <pc:docMk/>
            <pc:sldMk cId="1036134155" sldId="443"/>
            <ac:spMk id="6" creationId="{8B93806B-E848-47B5-8217-CCCA7F19F309}"/>
          </ac:spMkLst>
        </pc:spChg>
        <pc:spChg chg="add del">
          <ac:chgData name="it18119718@my.sliit.lk" userId="ef991f6a-f950-4b6d-9ba6-51d913e390b5" providerId="ADAL" clId="{17FEBF4D-0584-4ECC-90E1-B0CECE2F1A3E}" dt="2021-07-03T16:53:35.662" v="6565" actId="478"/>
          <ac:spMkLst>
            <pc:docMk/>
            <pc:sldMk cId="1036134155" sldId="443"/>
            <ac:spMk id="11" creationId="{1EFDAFE4-99D8-47F0-B9EB-8870C13330DE}"/>
          </ac:spMkLst>
        </pc:spChg>
      </pc:sldChg>
      <pc:sldChg chg="addSp delSp modSp add mod">
        <pc:chgData name="it18119718@my.sliit.lk" userId="ef991f6a-f950-4b6d-9ba6-51d913e390b5" providerId="ADAL" clId="{17FEBF4D-0584-4ECC-90E1-B0CECE2F1A3E}" dt="2021-07-03T17:12:47.515" v="7047" actId="478"/>
        <pc:sldMkLst>
          <pc:docMk/>
          <pc:sldMk cId="3105605036" sldId="444"/>
        </pc:sldMkLst>
        <pc:spChg chg="mod">
          <ac:chgData name="it18119718@my.sliit.lk" userId="ef991f6a-f950-4b6d-9ba6-51d913e390b5" providerId="ADAL" clId="{17FEBF4D-0584-4ECC-90E1-B0CECE2F1A3E}" dt="2021-07-03T16:57:16.387" v="6759" actId="2711"/>
          <ac:spMkLst>
            <pc:docMk/>
            <pc:sldMk cId="3105605036" sldId="444"/>
            <ac:spMk id="5" creationId="{22F6FBBB-4C77-4A4B-BE54-96D3B0DF3BB7}"/>
          </ac:spMkLst>
        </pc:spChg>
        <pc:spChg chg="del">
          <ac:chgData name="it18119718@my.sliit.lk" userId="ef991f6a-f950-4b6d-9ba6-51d913e390b5" providerId="ADAL" clId="{17FEBF4D-0584-4ECC-90E1-B0CECE2F1A3E}" dt="2021-07-03T16:57:20.754" v="6760" actId="478"/>
          <ac:spMkLst>
            <pc:docMk/>
            <pc:sldMk cId="3105605036" sldId="444"/>
            <ac:spMk id="6" creationId="{8B93806B-E848-47B5-8217-CCCA7F19F309}"/>
          </ac:spMkLst>
        </pc:spChg>
        <pc:spChg chg="add del mod">
          <ac:chgData name="it18119718@my.sliit.lk" userId="ef991f6a-f950-4b6d-9ba6-51d913e390b5" providerId="ADAL" clId="{17FEBF4D-0584-4ECC-90E1-B0CECE2F1A3E}" dt="2021-07-03T17:02:41.315" v="6761"/>
          <ac:spMkLst>
            <pc:docMk/>
            <pc:sldMk cId="3105605036" sldId="444"/>
            <ac:spMk id="12" creationId="{BEF3985D-5D85-43A5-A2B1-2FC38BECAF25}"/>
          </ac:spMkLst>
        </pc:spChg>
        <pc:spChg chg="add mod">
          <ac:chgData name="it18119718@my.sliit.lk" userId="ef991f6a-f950-4b6d-9ba6-51d913e390b5" providerId="ADAL" clId="{17FEBF4D-0584-4ECC-90E1-B0CECE2F1A3E}" dt="2021-07-03T17:04:39.226" v="6837" actId="122"/>
          <ac:spMkLst>
            <pc:docMk/>
            <pc:sldMk cId="3105605036" sldId="444"/>
            <ac:spMk id="15" creationId="{A6FADF78-E308-4713-832F-E1669BA8800F}"/>
          </ac:spMkLst>
        </pc:spChg>
        <pc:picChg chg="del">
          <ac:chgData name="it18119718@my.sliit.lk" userId="ef991f6a-f950-4b6d-9ba6-51d913e390b5" providerId="ADAL" clId="{17FEBF4D-0584-4ECC-90E1-B0CECE2F1A3E}" dt="2021-07-03T17:12:47.515" v="7047" actId="478"/>
          <ac:picMkLst>
            <pc:docMk/>
            <pc:sldMk cId="3105605036" sldId="444"/>
            <ac:picMk id="3" creationId="{93C8587E-7D4D-455F-A8BE-264B81E4D4A4}"/>
          </ac:picMkLst>
        </pc:picChg>
        <pc:picChg chg="add mod modCrop">
          <ac:chgData name="it18119718@my.sliit.lk" userId="ef991f6a-f950-4b6d-9ba6-51d913e390b5" providerId="ADAL" clId="{17FEBF4D-0584-4ECC-90E1-B0CECE2F1A3E}" dt="2021-07-03T17:03:16.600" v="6772" actId="14100"/>
          <ac:picMkLst>
            <pc:docMk/>
            <pc:sldMk cId="3105605036" sldId="444"/>
            <ac:picMk id="14" creationId="{A0603905-44C6-458D-909F-730B47D7E9A8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3T17:11:28.513" v="7041" actId="20577"/>
        <pc:sldMkLst>
          <pc:docMk/>
          <pc:sldMk cId="1721014693" sldId="445"/>
        </pc:sldMkLst>
        <pc:spChg chg="add del mod">
          <ac:chgData name="it18119718@my.sliit.lk" userId="ef991f6a-f950-4b6d-9ba6-51d913e390b5" providerId="ADAL" clId="{17FEBF4D-0584-4ECC-90E1-B0CECE2F1A3E}" dt="2021-07-03T17:08:34.393" v="6886"/>
          <ac:spMkLst>
            <pc:docMk/>
            <pc:sldMk cId="1721014693" sldId="445"/>
            <ac:spMk id="11" creationId="{F5A985FD-BD8A-44F6-9EEC-BA351911FBC5}"/>
          </ac:spMkLst>
        </pc:spChg>
        <pc:spChg chg="del">
          <ac:chgData name="it18119718@my.sliit.lk" userId="ef991f6a-f950-4b6d-9ba6-51d913e390b5" providerId="ADAL" clId="{17FEBF4D-0584-4ECC-90E1-B0CECE2F1A3E}" dt="2021-07-03T17:09:25.501" v="6897" actId="478"/>
          <ac:spMkLst>
            <pc:docMk/>
            <pc:sldMk cId="1721014693" sldId="445"/>
            <ac:spMk id="15" creationId="{A6FADF78-E308-4713-832F-E1669BA8800F}"/>
          </ac:spMkLst>
        </pc:spChg>
        <pc:spChg chg="add mod">
          <ac:chgData name="it18119718@my.sliit.lk" userId="ef991f6a-f950-4b6d-9ba6-51d913e390b5" providerId="ADAL" clId="{17FEBF4D-0584-4ECC-90E1-B0CECE2F1A3E}" dt="2021-07-03T17:10:28.042" v="6958" actId="1076"/>
          <ac:spMkLst>
            <pc:docMk/>
            <pc:sldMk cId="1721014693" sldId="445"/>
            <ac:spMk id="16" creationId="{8C40AACB-492B-4D28-A92B-C31F73762095}"/>
          </ac:spMkLst>
        </pc:spChg>
        <pc:spChg chg="add mod">
          <ac:chgData name="it18119718@my.sliit.lk" userId="ef991f6a-f950-4b6d-9ba6-51d913e390b5" providerId="ADAL" clId="{17FEBF4D-0584-4ECC-90E1-B0CECE2F1A3E}" dt="2021-07-03T17:11:28.513" v="7041" actId="20577"/>
          <ac:spMkLst>
            <pc:docMk/>
            <pc:sldMk cId="1721014693" sldId="445"/>
            <ac:spMk id="21" creationId="{DF97CBF4-B011-4A37-AAF3-F7D4A22035E3}"/>
          </ac:spMkLst>
        </pc:spChg>
        <pc:picChg chg="del">
          <ac:chgData name="it18119718@my.sliit.lk" userId="ef991f6a-f950-4b6d-9ba6-51d913e390b5" providerId="ADAL" clId="{17FEBF4D-0584-4ECC-90E1-B0CECE2F1A3E}" dt="2021-07-03T17:10:24.865" v="6957" actId="478"/>
          <ac:picMkLst>
            <pc:docMk/>
            <pc:sldMk cId="1721014693" sldId="445"/>
            <ac:picMk id="10" creationId="{5CBA9257-D50C-4D27-AA88-A439191198B1}"/>
          </ac:picMkLst>
        </pc:picChg>
        <pc:picChg chg="add mod modCrop">
          <ac:chgData name="it18119718@my.sliit.lk" userId="ef991f6a-f950-4b6d-9ba6-51d913e390b5" providerId="ADAL" clId="{17FEBF4D-0584-4ECC-90E1-B0CECE2F1A3E}" dt="2021-07-03T17:09:04.434" v="6896" actId="1076"/>
          <ac:picMkLst>
            <pc:docMk/>
            <pc:sldMk cId="1721014693" sldId="445"/>
            <ac:picMk id="13" creationId="{8CB9A82E-5154-4A9B-A14D-4CC61BBC4EB9}"/>
          </ac:picMkLst>
        </pc:picChg>
        <pc:picChg chg="del">
          <ac:chgData name="it18119718@my.sliit.lk" userId="ef991f6a-f950-4b6d-9ba6-51d913e390b5" providerId="ADAL" clId="{17FEBF4D-0584-4ECC-90E1-B0CECE2F1A3E}" dt="2021-07-03T17:08:32.834" v="6885" actId="478"/>
          <ac:picMkLst>
            <pc:docMk/>
            <pc:sldMk cId="1721014693" sldId="445"/>
            <ac:picMk id="14" creationId="{A0603905-44C6-458D-909F-730B47D7E9A8}"/>
          </ac:picMkLst>
        </pc:picChg>
        <pc:cxnChg chg="add mod">
          <ac:chgData name="it18119718@my.sliit.lk" userId="ef991f6a-f950-4b6d-9ba6-51d913e390b5" providerId="ADAL" clId="{17FEBF4D-0584-4ECC-90E1-B0CECE2F1A3E}" dt="2021-07-03T17:10:32.668" v="6959" actId="14100"/>
          <ac:cxnSpMkLst>
            <pc:docMk/>
            <pc:sldMk cId="1721014693" sldId="445"/>
            <ac:cxnSpMk id="17" creationId="{10E82AAD-50ED-4AE5-AB7A-981FF99C7F85}"/>
          </ac:cxnSpMkLst>
        </pc:cxnChg>
        <pc:cxnChg chg="add mod">
          <ac:chgData name="it18119718@my.sliit.lk" userId="ef991f6a-f950-4b6d-9ba6-51d913e390b5" providerId="ADAL" clId="{17FEBF4D-0584-4ECC-90E1-B0CECE2F1A3E}" dt="2021-07-03T17:11:25.682" v="7033" actId="20577"/>
          <ac:cxnSpMkLst>
            <pc:docMk/>
            <pc:sldMk cId="1721014693" sldId="445"/>
            <ac:cxnSpMk id="22" creationId="{A51B5CC9-BF59-4EC3-9ACF-BE3919CC52BF}"/>
          </ac:cxnSpMkLst>
        </pc:cxnChg>
      </pc:sldChg>
      <pc:sldChg chg="add del">
        <pc:chgData name="it18119718@my.sliit.lk" userId="ef991f6a-f950-4b6d-9ba6-51d913e390b5" providerId="ADAL" clId="{17FEBF4D-0584-4ECC-90E1-B0CECE2F1A3E}" dt="2021-07-03T17:12:35.990" v="7046" actId="47"/>
        <pc:sldMkLst>
          <pc:docMk/>
          <pc:sldMk cId="3911294348" sldId="446"/>
        </pc:sldMkLst>
      </pc:sldChg>
      <pc:sldChg chg="addSp delSp modSp add mod ord">
        <pc:chgData name="it18119718@my.sliit.lk" userId="ef991f6a-f950-4b6d-9ba6-51d913e390b5" providerId="ADAL" clId="{17FEBF4D-0584-4ECC-90E1-B0CECE2F1A3E}" dt="2021-07-03T17:23:37.921" v="7189" actId="20577"/>
        <pc:sldMkLst>
          <pc:docMk/>
          <pc:sldMk cId="2641564519" sldId="447"/>
        </pc:sldMkLst>
        <pc:spChg chg="mod">
          <ac:chgData name="it18119718@my.sliit.lk" userId="ef991f6a-f950-4b6d-9ba6-51d913e390b5" providerId="ADAL" clId="{17FEBF4D-0584-4ECC-90E1-B0CECE2F1A3E}" dt="2021-07-03T17:14:54.894" v="7069" actId="255"/>
          <ac:spMkLst>
            <pc:docMk/>
            <pc:sldMk cId="2641564519" sldId="447"/>
            <ac:spMk id="5" creationId="{22F6FBBB-4C77-4A4B-BE54-96D3B0DF3BB7}"/>
          </ac:spMkLst>
        </pc:spChg>
        <pc:spChg chg="add mod">
          <ac:chgData name="it18119718@my.sliit.lk" userId="ef991f6a-f950-4b6d-9ba6-51d913e390b5" providerId="ADAL" clId="{17FEBF4D-0584-4ECC-90E1-B0CECE2F1A3E}" dt="2021-07-03T17:22:35.482" v="7147" actId="20577"/>
          <ac:spMkLst>
            <pc:docMk/>
            <pc:sldMk cId="2641564519" sldId="447"/>
            <ac:spMk id="23" creationId="{B44ED58E-4525-4BB9-B8EC-F7542C6627DA}"/>
          </ac:spMkLst>
        </pc:spChg>
        <pc:spChg chg="add mod">
          <ac:chgData name="it18119718@my.sliit.lk" userId="ef991f6a-f950-4b6d-9ba6-51d913e390b5" providerId="ADAL" clId="{17FEBF4D-0584-4ECC-90E1-B0CECE2F1A3E}" dt="2021-07-03T17:23:37.921" v="7189" actId="20577"/>
          <ac:spMkLst>
            <pc:docMk/>
            <pc:sldMk cId="2641564519" sldId="447"/>
            <ac:spMk id="26" creationId="{F58356F9-0DA7-47E7-8FA9-3D8A8D06EA16}"/>
          </ac:spMkLst>
        </pc:spChg>
        <pc:spChg chg="mod">
          <ac:chgData name="it18119718@my.sliit.lk" userId="ef991f6a-f950-4b6d-9ba6-51d913e390b5" providerId="ADAL" clId="{17FEBF4D-0584-4ECC-90E1-B0CECE2F1A3E}" dt="2021-07-03T17:15:16.170" v="7077" actId="20577"/>
          <ac:spMkLst>
            <pc:docMk/>
            <pc:sldMk cId="2641564519" sldId="447"/>
            <ac:spMk id="29" creationId="{00631876-1EE0-4319-8C46-E3335DD9CC8A}"/>
          </ac:spMkLst>
        </pc:spChg>
        <pc:grpChg chg="add mod">
          <ac:chgData name="it18119718@my.sliit.lk" userId="ef991f6a-f950-4b6d-9ba6-51d913e390b5" providerId="ADAL" clId="{17FEBF4D-0584-4ECC-90E1-B0CECE2F1A3E}" dt="2021-07-03T17:14:10.360" v="7064" actId="164"/>
          <ac:grpSpMkLst>
            <pc:docMk/>
            <pc:sldMk cId="2641564519" sldId="447"/>
            <ac:grpSpMk id="11" creationId="{8845E109-9BFC-475B-A456-263B92A4E412}"/>
          </ac:grpSpMkLst>
        </pc:grpChg>
        <pc:grpChg chg="del">
          <ac:chgData name="it18119718@my.sliit.lk" userId="ef991f6a-f950-4b6d-9ba6-51d913e390b5" providerId="ADAL" clId="{17FEBF4D-0584-4ECC-90E1-B0CECE2F1A3E}" dt="2021-07-03T17:18:30.899" v="7078" actId="478"/>
          <ac:grpSpMkLst>
            <pc:docMk/>
            <pc:sldMk cId="2641564519" sldId="447"/>
            <ac:grpSpMk id="16" creationId="{21FD4ED4-2FB5-425B-ADEE-509981576DC3}"/>
          </ac:grpSpMkLst>
        </pc:grpChg>
        <pc:grpChg chg="del">
          <ac:chgData name="it18119718@my.sliit.lk" userId="ef991f6a-f950-4b6d-9ba6-51d913e390b5" providerId="ADAL" clId="{17FEBF4D-0584-4ECC-90E1-B0CECE2F1A3E}" dt="2021-07-03T17:13:32.374" v="7048" actId="478"/>
          <ac:grpSpMkLst>
            <pc:docMk/>
            <pc:sldMk cId="2641564519" sldId="447"/>
            <ac:grpSpMk id="21" creationId="{A3EF919B-31A7-4F87-8FD0-CBC7CA350F32}"/>
          </ac:grpSpMkLst>
        </pc:grpChg>
        <pc:picChg chg="add mod">
          <ac:chgData name="it18119718@my.sliit.lk" userId="ef991f6a-f950-4b6d-9ba6-51d913e390b5" providerId="ADAL" clId="{17FEBF4D-0584-4ECC-90E1-B0CECE2F1A3E}" dt="2021-07-03T17:14:10.360" v="7064" actId="164"/>
          <ac:picMkLst>
            <pc:docMk/>
            <pc:sldMk cId="2641564519" sldId="447"/>
            <ac:picMk id="3" creationId="{D050612C-74B7-417A-9D43-4580DF6AE501}"/>
          </ac:picMkLst>
        </pc:picChg>
        <pc:picChg chg="add mod">
          <ac:chgData name="it18119718@my.sliit.lk" userId="ef991f6a-f950-4b6d-9ba6-51d913e390b5" providerId="ADAL" clId="{17FEBF4D-0584-4ECC-90E1-B0CECE2F1A3E}" dt="2021-07-03T17:14:10.360" v="7064" actId="164"/>
          <ac:picMkLst>
            <pc:docMk/>
            <pc:sldMk cId="2641564519" sldId="447"/>
            <ac:picMk id="6" creationId="{2F1473D4-019B-4DB4-A1FA-60A85D70ADD8}"/>
          </ac:picMkLst>
        </pc:picChg>
        <pc:picChg chg="add del mod modCrop">
          <ac:chgData name="it18119718@my.sliit.lk" userId="ef991f6a-f950-4b6d-9ba6-51d913e390b5" providerId="ADAL" clId="{17FEBF4D-0584-4ECC-90E1-B0CECE2F1A3E}" dt="2021-07-03T17:19:28.868" v="7093" actId="478"/>
          <ac:picMkLst>
            <pc:docMk/>
            <pc:sldMk cId="2641564519" sldId="447"/>
            <ac:picMk id="14" creationId="{279AD4BA-422A-452A-B2CE-A6D4A1FF8C47}"/>
          </ac:picMkLst>
        </pc:picChg>
        <pc:picChg chg="add mod modCrop">
          <ac:chgData name="it18119718@my.sliit.lk" userId="ef991f6a-f950-4b6d-9ba6-51d913e390b5" providerId="ADAL" clId="{17FEBF4D-0584-4ECC-90E1-B0CECE2F1A3E}" dt="2021-07-03T17:21:38.994" v="7103" actId="1076"/>
          <ac:picMkLst>
            <pc:docMk/>
            <pc:sldMk cId="2641564519" sldId="447"/>
            <ac:picMk id="18" creationId="{F09E42A5-9373-4F6F-A2EB-568A27CF8563}"/>
          </ac:picMkLst>
        </pc:picChg>
        <pc:cxnChg chg="add mod">
          <ac:chgData name="it18119718@my.sliit.lk" userId="ef991f6a-f950-4b6d-9ba6-51d913e390b5" providerId="ADAL" clId="{17FEBF4D-0584-4ECC-90E1-B0CECE2F1A3E}" dt="2021-07-03T17:22:32.001" v="7141" actId="20577"/>
          <ac:cxnSpMkLst>
            <pc:docMk/>
            <pc:sldMk cId="2641564519" sldId="447"/>
            <ac:cxnSpMk id="24" creationId="{BDA21505-8188-4EAB-B117-F7F48FDF599C}"/>
          </ac:cxnSpMkLst>
        </pc:cxnChg>
        <pc:cxnChg chg="add mod">
          <ac:chgData name="it18119718@my.sliit.lk" userId="ef991f6a-f950-4b6d-9ba6-51d913e390b5" providerId="ADAL" clId="{17FEBF4D-0584-4ECC-90E1-B0CECE2F1A3E}" dt="2021-07-03T17:23:13.388" v="7153" actId="14100"/>
          <ac:cxnSpMkLst>
            <pc:docMk/>
            <pc:sldMk cId="2641564519" sldId="447"/>
            <ac:cxnSpMk id="27" creationId="{51C7AF1F-0602-4A1B-99A3-EB1F55B6C500}"/>
          </ac:cxnSpMkLst>
        </pc:cxnChg>
      </pc:sldChg>
      <pc:sldChg chg="delSp modSp add mod ord">
        <pc:chgData name="it18119718@my.sliit.lk" userId="ef991f6a-f950-4b6d-9ba6-51d913e390b5" providerId="ADAL" clId="{17FEBF4D-0584-4ECC-90E1-B0CECE2F1A3E}" dt="2021-07-03T17:49:14.520" v="8024" actId="478"/>
        <pc:sldMkLst>
          <pc:docMk/>
          <pc:sldMk cId="2584195427" sldId="448"/>
        </pc:sldMkLst>
        <pc:spChg chg="mod">
          <ac:chgData name="it18119718@my.sliit.lk" userId="ef991f6a-f950-4b6d-9ba6-51d913e390b5" providerId="ADAL" clId="{17FEBF4D-0584-4ECC-90E1-B0CECE2F1A3E}" dt="2021-07-03T17:28:33.370" v="7259" actId="20577"/>
          <ac:spMkLst>
            <pc:docMk/>
            <pc:sldMk cId="2584195427" sldId="448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3T17:48:04.499" v="8014" actId="20577"/>
          <ac:spMkLst>
            <pc:docMk/>
            <pc:sldMk cId="2584195427" sldId="448"/>
            <ac:spMk id="6" creationId="{8B93806B-E848-47B5-8217-CCCA7F19F309}"/>
          </ac:spMkLst>
        </pc:spChg>
        <pc:picChg chg="del">
          <ac:chgData name="it18119718@my.sliit.lk" userId="ef991f6a-f950-4b6d-9ba6-51d913e390b5" providerId="ADAL" clId="{17FEBF4D-0584-4ECC-90E1-B0CECE2F1A3E}" dt="2021-07-03T17:49:12.155" v="8023" actId="478"/>
          <ac:picMkLst>
            <pc:docMk/>
            <pc:sldMk cId="2584195427" sldId="448"/>
            <ac:picMk id="2" creationId="{75A2662F-BD2A-47C6-AA09-4DF09C77D9BE}"/>
          </ac:picMkLst>
        </pc:picChg>
        <pc:picChg chg="del">
          <ac:chgData name="it18119718@my.sliit.lk" userId="ef991f6a-f950-4b6d-9ba6-51d913e390b5" providerId="ADAL" clId="{17FEBF4D-0584-4ECC-90E1-B0CECE2F1A3E}" dt="2021-07-03T17:49:14.520" v="8024" actId="478"/>
          <ac:picMkLst>
            <pc:docMk/>
            <pc:sldMk cId="2584195427" sldId="448"/>
            <ac:picMk id="4" creationId="{F7A34F52-F085-4E01-A10F-F6BD5975BAF1}"/>
          </ac:picMkLst>
        </pc:picChg>
        <pc:picChg chg="del">
          <ac:chgData name="it18119718@my.sliit.lk" userId="ef991f6a-f950-4b6d-9ba6-51d913e390b5" providerId="ADAL" clId="{17FEBF4D-0584-4ECC-90E1-B0CECE2F1A3E}" dt="2021-07-03T17:48:17.453" v="8015" actId="478"/>
          <ac:picMkLst>
            <pc:docMk/>
            <pc:sldMk cId="2584195427" sldId="448"/>
            <ac:picMk id="10" creationId="{5CBA9257-D50C-4D27-AA88-A439191198B1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3T18:14:19.395" v="8188" actId="14100"/>
        <pc:sldMkLst>
          <pc:docMk/>
          <pc:sldMk cId="2466294885" sldId="449"/>
        </pc:sldMkLst>
        <pc:spChg chg="mod">
          <ac:chgData name="it18119718@my.sliit.lk" userId="ef991f6a-f950-4b6d-9ba6-51d913e390b5" providerId="ADAL" clId="{17FEBF4D-0584-4ECC-90E1-B0CECE2F1A3E}" dt="2021-07-03T17:49:00.120" v="8020" actId="2711"/>
          <ac:spMkLst>
            <pc:docMk/>
            <pc:sldMk cId="2466294885" sldId="449"/>
            <ac:spMk id="5" creationId="{22F6FBBB-4C77-4A4B-BE54-96D3B0DF3BB7}"/>
          </ac:spMkLst>
        </pc:spChg>
        <pc:spChg chg="del">
          <ac:chgData name="it18119718@my.sliit.lk" userId="ef991f6a-f950-4b6d-9ba6-51d913e390b5" providerId="ADAL" clId="{17FEBF4D-0584-4ECC-90E1-B0CECE2F1A3E}" dt="2021-07-03T17:48:47.155" v="8017" actId="478"/>
          <ac:spMkLst>
            <pc:docMk/>
            <pc:sldMk cId="2466294885" sldId="449"/>
            <ac:spMk id="6" creationId="{8B93806B-E848-47B5-8217-CCCA7F19F309}"/>
          </ac:spMkLst>
        </pc:spChg>
        <pc:spChg chg="add del mod">
          <ac:chgData name="it18119718@my.sliit.lk" userId="ef991f6a-f950-4b6d-9ba6-51d913e390b5" providerId="ADAL" clId="{17FEBF4D-0584-4ECC-90E1-B0CECE2F1A3E}" dt="2021-07-03T17:52:40.242" v="8025"/>
          <ac:spMkLst>
            <pc:docMk/>
            <pc:sldMk cId="2466294885" sldId="449"/>
            <ac:spMk id="11" creationId="{D871E22A-3BE6-4AEB-AEDE-EB42AF295336}"/>
          </ac:spMkLst>
        </pc:spChg>
        <pc:spChg chg="add mod">
          <ac:chgData name="it18119718@my.sliit.lk" userId="ef991f6a-f950-4b6d-9ba6-51d913e390b5" providerId="ADAL" clId="{17FEBF4D-0584-4ECC-90E1-B0CECE2F1A3E}" dt="2021-07-03T17:54:24.777" v="8062" actId="1076"/>
          <ac:spMkLst>
            <pc:docMk/>
            <pc:sldMk cId="2466294885" sldId="449"/>
            <ac:spMk id="15" creationId="{15C92D86-7FEF-41DB-939C-0F65B30B5252}"/>
          </ac:spMkLst>
        </pc:spChg>
        <pc:spChg chg="add del">
          <ac:chgData name="it18119718@my.sliit.lk" userId="ef991f6a-f950-4b6d-9ba6-51d913e390b5" providerId="ADAL" clId="{17FEBF4D-0584-4ECC-90E1-B0CECE2F1A3E}" dt="2021-07-03T17:54:06.215" v="8056"/>
          <ac:spMkLst>
            <pc:docMk/>
            <pc:sldMk cId="2466294885" sldId="449"/>
            <ac:spMk id="16" creationId="{6FA0E21B-967C-41CC-9937-E44B53E693BC}"/>
          </ac:spMkLst>
        </pc:spChg>
        <pc:spChg chg="add mod">
          <ac:chgData name="it18119718@my.sliit.lk" userId="ef991f6a-f950-4b6d-9ba6-51d913e390b5" providerId="ADAL" clId="{17FEBF4D-0584-4ECC-90E1-B0CECE2F1A3E}" dt="2021-07-03T18:14:16.489" v="8187" actId="1076"/>
          <ac:spMkLst>
            <pc:docMk/>
            <pc:sldMk cId="2466294885" sldId="449"/>
            <ac:spMk id="19" creationId="{813F2F8E-7AAA-433F-84FC-9C7F6A7CF4A7}"/>
          </ac:spMkLst>
        </pc:spChg>
        <pc:spChg chg="add del">
          <ac:chgData name="it18119718@my.sliit.lk" userId="ef991f6a-f950-4b6d-9ba6-51d913e390b5" providerId="ADAL" clId="{17FEBF4D-0584-4ECC-90E1-B0CECE2F1A3E}" dt="2021-07-03T17:56:14.598" v="8089"/>
          <ac:spMkLst>
            <pc:docMk/>
            <pc:sldMk cId="2466294885" sldId="449"/>
            <ac:spMk id="24" creationId="{51D0B211-291A-48ED-B9C1-406730DAD8C1}"/>
          </ac:spMkLst>
        </pc:spChg>
        <pc:spChg chg="add del mod">
          <ac:chgData name="it18119718@my.sliit.lk" userId="ef991f6a-f950-4b6d-9ba6-51d913e390b5" providerId="ADAL" clId="{17FEBF4D-0584-4ECC-90E1-B0CECE2F1A3E}" dt="2021-07-03T18:13:58.864" v="8184" actId="478"/>
          <ac:spMkLst>
            <pc:docMk/>
            <pc:sldMk cId="2466294885" sldId="449"/>
            <ac:spMk id="26" creationId="{A39E3CD9-28C8-4AC1-8346-1D45A2B0E1C0}"/>
          </ac:spMkLst>
        </pc:spChg>
        <pc:spChg chg="add del mod">
          <ac:chgData name="it18119718@my.sliit.lk" userId="ef991f6a-f950-4b6d-9ba6-51d913e390b5" providerId="ADAL" clId="{17FEBF4D-0584-4ECC-90E1-B0CECE2F1A3E}" dt="2021-07-03T18:13:53.395" v="8181" actId="478"/>
          <ac:spMkLst>
            <pc:docMk/>
            <pc:sldMk cId="2466294885" sldId="449"/>
            <ac:spMk id="30" creationId="{17CAA700-F456-4FE1-8D75-027B4807663B}"/>
          </ac:spMkLst>
        </pc:spChg>
        <pc:picChg chg="del">
          <ac:chgData name="it18119718@my.sliit.lk" userId="ef991f6a-f950-4b6d-9ba6-51d913e390b5" providerId="ADAL" clId="{17FEBF4D-0584-4ECC-90E1-B0CECE2F1A3E}" dt="2021-07-03T17:49:03.955" v="8021" actId="478"/>
          <ac:picMkLst>
            <pc:docMk/>
            <pc:sldMk cId="2466294885" sldId="449"/>
            <ac:picMk id="2" creationId="{75A2662F-BD2A-47C6-AA09-4DF09C77D9BE}"/>
          </ac:picMkLst>
        </pc:picChg>
        <pc:picChg chg="del">
          <ac:chgData name="it18119718@my.sliit.lk" userId="ef991f6a-f950-4b6d-9ba6-51d913e390b5" providerId="ADAL" clId="{17FEBF4D-0584-4ECC-90E1-B0CECE2F1A3E}" dt="2021-07-03T17:57:55.867" v="8096" actId="478"/>
          <ac:picMkLst>
            <pc:docMk/>
            <pc:sldMk cId="2466294885" sldId="449"/>
            <ac:picMk id="3" creationId="{93C8587E-7D4D-455F-A8BE-264B81E4D4A4}"/>
          </ac:picMkLst>
        </pc:picChg>
        <pc:picChg chg="del">
          <ac:chgData name="it18119718@my.sliit.lk" userId="ef991f6a-f950-4b6d-9ba6-51d913e390b5" providerId="ADAL" clId="{17FEBF4D-0584-4ECC-90E1-B0CECE2F1A3E}" dt="2021-07-03T17:49:06.515" v="8022" actId="478"/>
          <ac:picMkLst>
            <pc:docMk/>
            <pc:sldMk cId="2466294885" sldId="449"/>
            <ac:picMk id="4" creationId="{F7A34F52-F085-4E01-A10F-F6BD5975BAF1}"/>
          </ac:picMkLst>
        </pc:picChg>
        <pc:picChg chg="del">
          <ac:chgData name="it18119718@my.sliit.lk" userId="ef991f6a-f950-4b6d-9ba6-51d913e390b5" providerId="ADAL" clId="{17FEBF4D-0584-4ECC-90E1-B0CECE2F1A3E}" dt="2021-07-03T17:57:57.592" v="8097" actId="478"/>
          <ac:picMkLst>
            <pc:docMk/>
            <pc:sldMk cId="2466294885" sldId="449"/>
            <ac:picMk id="7" creationId="{8D36CA08-8E6C-42B7-A5B9-08D1C4CB1879}"/>
          </ac:picMkLst>
        </pc:picChg>
        <pc:picChg chg="add del mod modCrop">
          <ac:chgData name="it18119718@my.sliit.lk" userId="ef991f6a-f950-4b6d-9ba6-51d913e390b5" providerId="ADAL" clId="{17FEBF4D-0584-4ECC-90E1-B0CECE2F1A3E}" dt="2021-07-03T17:53:30.561" v="8036" actId="21"/>
          <ac:picMkLst>
            <pc:docMk/>
            <pc:sldMk cId="2466294885" sldId="449"/>
            <ac:picMk id="13" creationId="{84E2175D-44E4-4FF6-92F1-656B7C0A383A}"/>
          </ac:picMkLst>
        </pc:picChg>
        <pc:picChg chg="add del mod">
          <ac:chgData name="it18119718@my.sliit.lk" userId="ef991f6a-f950-4b6d-9ba6-51d913e390b5" providerId="ADAL" clId="{17FEBF4D-0584-4ECC-90E1-B0CECE2F1A3E}" dt="2021-07-03T18:07:20.620" v="8128" actId="478"/>
          <ac:picMkLst>
            <pc:docMk/>
            <pc:sldMk cId="2466294885" sldId="449"/>
            <ac:picMk id="18" creationId="{7386F862-72B3-42C1-A45B-47BD1A90E9CA}"/>
          </ac:picMkLst>
        </pc:picChg>
        <pc:picChg chg="add del">
          <ac:chgData name="it18119718@my.sliit.lk" userId="ef991f6a-f950-4b6d-9ba6-51d913e390b5" providerId="ADAL" clId="{17FEBF4D-0584-4ECC-90E1-B0CECE2F1A3E}" dt="2021-07-03T17:56:14.598" v="8089"/>
          <ac:picMkLst>
            <pc:docMk/>
            <pc:sldMk cId="2466294885" sldId="449"/>
            <ac:picMk id="23" creationId="{364FD90D-61B6-4FEF-86E5-76C40B6A667D}"/>
          </ac:picMkLst>
        </pc:picChg>
        <pc:picChg chg="add mod modCrop">
          <ac:chgData name="it18119718@my.sliit.lk" userId="ef991f6a-f950-4b6d-9ba6-51d913e390b5" providerId="ADAL" clId="{17FEBF4D-0584-4ECC-90E1-B0CECE2F1A3E}" dt="2021-07-03T18:14:06.428" v="8186" actId="14100"/>
          <ac:picMkLst>
            <pc:docMk/>
            <pc:sldMk cId="2466294885" sldId="449"/>
            <ac:picMk id="35" creationId="{5F3CF0D8-4BBB-4A1F-A9EF-081DF9F43F2F}"/>
          </ac:picMkLst>
        </pc:picChg>
        <pc:cxnChg chg="add mod ord">
          <ac:chgData name="it18119718@my.sliit.lk" userId="ef991f6a-f950-4b6d-9ba6-51d913e390b5" providerId="ADAL" clId="{17FEBF4D-0584-4ECC-90E1-B0CECE2F1A3E}" dt="2021-07-03T18:14:19.395" v="8188" actId="14100"/>
          <ac:cxnSpMkLst>
            <pc:docMk/>
            <pc:sldMk cId="2466294885" sldId="449"/>
            <ac:cxnSpMk id="20" creationId="{94DE38B3-1244-4BF6-AB58-DB099EC2125A}"/>
          </ac:cxnSpMkLst>
        </pc:cxnChg>
        <pc:cxnChg chg="add del">
          <ac:chgData name="it18119718@my.sliit.lk" userId="ef991f6a-f950-4b6d-9ba6-51d913e390b5" providerId="ADAL" clId="{17FEBF4D-0584-4ECC-90E1-B0CECE2F1A3E}" dt="2021-07-03T17:56:14.598" v="8089"/>
          <ac:cxnSpMkLst>
            <pc:docMk/>
            <pc:sldMk cId="2466294885" sldId="449"/>
            <ac:cxnSpMk id="25" creationId="{10A0637F-BD4D-4321-B8FD-926D887777C4}"/>
          </ac:cxnSpMkLst>
        </pc:cxnChg>
        <pc:cxnChg chg="add del mod">
          <ac:chgData name="it18119718@my.sliit.lk" userId="ef991f6a-f950-4b6d-9ba6-51d913e390b5" providerId="ADAL" clId="{17FEBF4D-0584-4ECC-90E1-B0CECE2F1A3E}" dt="2021-07-03T18:13:56.938" v="8183" actId="478"/>
          <ac:cxnSpMkLst>
            <pc:docMk/>
            <pc:sldMk cId="2466294885" sldId="449"/>
            <ac:cxnSpMk id="27" creationId="{7E8F5444-B817-4174-8480-B1F229F8D28E}"/>
          </ac:cxnSpMkLst>
        </pc:cxnChg>
        <pc:cxnChg chg="add del mod">
          <ac:chgData name="it18119718@my.sliit.lk" userId="ef991f6a-f950-4b6d-9ba6-51d913e390b5" providerId="ADAL" clId="{17FEBF4D-0584-4ECC-90E1-B0CECE2F1A3E}" dt="2021-07-03T18:13:55.219" v="8182" actId="478"/>
          <ac:cxnSpMkLst>
            <pc:docMk/>
            <pc:sldMk cId="2466294885" sldId="449"/>
            <ac:cxnSpMk id="31" creationId="{53B220A6-AA68-4B33-BF46-12B978710882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3T18:18:01.053" v="8225"/>
        <pc:sldMkLst>
          <pc:docMk/>
          <pc:sldMk cId="512269917" sldId="450"/>
        </pc:sldMkLst>
        <pc:spChg chg="mod">
          <ac:chgData name="it18119718@my.sliit.lk" userId="ef991f6a-f950-4b6d-9ba6-51d913e390b5" providerId="ADAL" clId="{17FEBF4D-0584-4ECC-90E1-B0CECE2F1A3E}" dt="2021-07-03T18:18:01.053" v="8225"/>
          <ac:spMkLst>
            <pc:docMk/>
            <pc:sldMk cId="512269917" sldId="450"/>
            <ac:spMk id="15" creationId="{15C92D86-7FEF-41DB-939C-0F65B30B5252}"/>
          </ac:spMkLst>
        </pc:spChg>
        <pc:spChg chg="del">
          <ac:chgData name="it18119718@my.sliit.lk" userId="ef991f6a-f950-4b6d-9ba6-51d913e390b5" providerId="ADAL" clId="{17FEBF4D-0584-4ECC-90E1-B0CECE2F1A3E}" dt="2021-07-03T18:14:57.247" v="8199" actId="478"/>
          <ac:spMkLst>
            <pc:docMk/>
            <pc:sldMk cId="512269917" sldId="450"/>
            <ac:spMk id="19" creationId="{813F2F8E-7AAA-433F-84FC-9C7F6A7CF4A7}"/>
          </ac:spMkLst>
        </pc:spChg>
        <pc:spChg chg="mod">
          <ac:chgData name="it18119718@my.sliit.lk" userId="ef991f6a-f950-4b6d-9ba6-51d913e390b5" providerId="ADAL" clId="{17FEBF4D-0584-4ECC-90E1-B0CECE2F1A3E}" dt="2021-07-03T18:16:31.241" v="8220" actId="1076"/>
          <ac:spMkLst>
            <pc:docMk/>
            <pc:sldMk cId="512269917" sldId="450"/>
            <ac:spMk id="26" creationId="{A39E3CD9-28C8-4AC1-8346-1D45A2B0E1C0}"/>
          </ac:spMkLst>
        </pc:spChg>
        <pc:spChg chg="mod">
          <ac:chgData name="it18119718@my.sliit.lk" userId="ef991f6a-f950-4b6d-9ba6-51d913e390b5" providerId="ADAL" clId="{17FEBF4D-0584-4ECC-90E1-B0CECE2F1A3E}" dt="2021-07-03T18:15:37.249" v="8207" actId="1076"/>
          <ac:spMkLst>
            <pc:docMk/>
            <pc:sldMk cId="512269917" sldId="450"/>
            <ac:spMk id="30" creationId="{17CAA700-F456-4FE1-8D75-027B4807663B}"/>
          </ac:spMkLst>
        </pc:spChg>
        <pc:picChg chg="add mod modCrop">
          <ac:chgData name="it18119718@my.sliit.lk" userId="ef991f6a-f950-4b6d-9ba6-51d913e390b5" providerId="ADAL" clId="{17FEBF4D-0584-4ECC-90E1-B0CECE2F1A3E}" dt="2021-07-03T18:15:53.568" v="8211" actId="14100"/>
          <ac:picMkLst>
            <pc:docMk/>
            <pc:sldMk cId="512269917" sldId="450"/>
            <ac:picMk id="3" creationId="{4A1C6753-8FA9-4C24-904F-248136CFCC8A}"/>
          </ac:picMkLst>
        </pc:picChg>
        <pc:picChg chg="del">
          <ac:chgData name="it18119718@my.sliit.lk" userId="ef991f6a-f950-4b6d-9ba6-51d913e390b5" providerId="ADAL" clId="{17FEBF4D-0584-4ECC-90E1-B0CECE2F1A3E}" dt="2021-07-03T18:14:23.107" v="8189" actId="478"/>
          <ac:picMkLst>
            <pc:docMk/>
            <pc:sldMk cId="512269917" sldId="450"/>
            <ac:picMk id="35" creationId="{5F3CF0D8-4BBB-4A1F-A9EF-081DF9F43F2F}"/>
          </ac:picMkLst>
        </pc:picChg>
        <pc:cxnChg chg="add mod">
          <ac:chgData name="it18119718@my.sliit.lk" userId="ef991f6a-f950-4b6d-9ba6-51d913e390b5" providerId="ADAL" clId="{17FEBF4D-0584-4ECC-90E1-B0CECE2F1A3E}" dt="2021-07-03T18:16:02.434" v="8214" actId="14100"/>
          <ac:cxnSpMkLst>
            <pc:docMk/>
            <pc:sldMk cId="512269917" sldId="450"/>
            <ac:cxnSpMk id="18" creationId="{6A132A74-6752-4AF2-A756-F3B05B6DC32A}"/>
          </ac:cxnSpMkLst>
        </pc:cxnChg>
        <pc:cxnChg chg="del">
          <ac:chgData name="it18119718@my.sliit.lk" userId="ef991f6a-f950-4b6d-9ba6-51d913e390b5" providerId="ADAL" clId="{17FEBF4D-0584-4ECC-90E1-B0CECE2F1A3E}" dt="2021-07-03T18:14:56.152" v="8198" actId="478"/>
          <ac:cxnSpMkLst>
            <pc:docMk/>
            <pc:sldMk cId="512269917" sldId="450"/>
            <ac:cxnSpMk id="20" creationId="{94DE38B3-1244-4BF6-AB58-DB099EC2125A}"/>
          </ac:cxnSpMkLst>
        </pc:cxnChg>
        <pc:cxnChg chg="add mod">
          <ac:chgData name="it18119718@my.sliit.lk" userId="ef991f6a-f950-4b6d-9ba6-51d913e390b5" providerId="ADAL" clId="{17FEBF4D-0584-4ECC-90E1-B0CECE2F1A3E}" dt="2021-07-03T18:16:56.374" v="8224" actId="1582"/>
          <ac:cxnSpMkLst>
            <pc:docMk/>
            <pc:sldMk cId="512269917" sldId="450"/>
            <ac:cxnSpMk id="21" creationId="{1EEC917B-99EB-44ED-B308-B414DC743B9F}"/>
          </ac:cxnSpMkLst>
        </pc:cxnChg>
        <pc:cxnChg chg="mod ord">
          <ac:chgData name="it18119718@my.sliit.lk" userId="ef991f6a-f950-4b6d-9ba6-51d913e390b5" providerId="ADAL" clId="{17FEBF4D-0584-4ECC-90E1-B0CECE2F1A3E}" dt="2021-07-03T18:16:56.374" v="8224" actId="1582"/>
          <ac:cxnSpMkLst>
            <pc:docMk/>
            <pc:sldMk cId="512269917" sldId="450"/>
            <ac:cxnSpMk id="27" creationId="{7E8F5444-B817-4174-8480-B1F229F8D28E}"/>
          </ac:cxnSpMkLst>
        </pc:cxnChg>
        <pc:cxnChg chg="mod ord">
          <ac:chgData name="it18119718@my.sliit.lk" userId="ef991f6a-f950-4b6d-9ba6-51d913e390b5" providerId="ADAL" clId="{17FEBF4D-0584-4ECC-90E1-B0CECE2F1A3E}" dt="2021-07-03T18:15:57.650" v="8212" actId="14100"/>
          <ac:cxnSpMkLst>
            <pc:docMk/>
            <pc:sldMk cId="512269917" sldId="450"/>
            <ac:cxnSpMk id="31" creationId="{53B220A6-AA68-4B33-BF46-12B978710882}"/>
          </ac:cxnSpMkLst>
        </pc:cxnChg>
      </pc:sldChg>
      <pc:sldChg chg="addSp delSp modSp add mod ord">
        <pc:chgData name="it18119718@my.sliit.lk" userId="ef991f6a-f950-4b6d-9ba6-51d913e390b5" providerId="ADAL" clId="{17FEBF4D-0584-4ECC-90E1-B0CECE2F1A3E}" dt="2021-07-03T18:27:04.162" v="8342" actId="20577"/>
        <pc:sldMkLst>
          <pc:docMk/>
          <pc:sldMk cId="46627548" sldId="451"/>
        </pc:sldMkLst>
        <pc:spChg chg="mod">
          <ac:chgData name="it18119718@my.sliit.lk" userId="ef991f6a-f950-4b6d-9ba6-51d913e390b5" providerId="ADAL" clId="{17FEBF4D-0584-4ECC-90E1-B0CECE2F1A3E}" dt="2021-07-03T18:24:43.084" v="8263" actId="20577"/>
          <ac:spMkLst>
            <pc:docMk/>
            <pc:sldMk cId="46627548" sldId="451"/>
            <ac:spMk id="15" creationId="{15C92D86-7FEF-41DB-939C-0F65B30B5252}"/>
          </ac:spMkLst>
        </pc:spChg>
        <pc:spChg chg="add mod">
          <ac:chgData name="it18119718@my.sliit.lk" userId="ef991f6a-f950-4b6d-9ba6-51d913e390b5" providerId="ADAL" clId="{17FEBF4D-0584-4ECC-90E1-B0CECE2F1A3E}" dt="2021-07-03T18:27:04.162" v="8342" actId="20577"/>
          <ac:spMkLst>
            <pc:docMk/>
            <pc:sldMk cId="46627548" sldId="451"/>
            <ac:spMk id="19" creationId="{0514BB99-A181-47E9-A625-0D7813AE6ED2}"/>
          </ac:spMkLst>
        </pc:spChg>
        <pc:spChg chg="mod">
          <ac:chgData name="it18119718@my.sliit.lk" userId="ef991f6a-f950-4b6d-9ba6-51d913e390b5" providerId="ADAL" clId="{17FEBF4D-0584-4ECC-90E1-B0CECE2F1A3E}" dt="2021-07-03T18:26:02.335" v="8313" actId="1076"/>
          <ac:spMkLst>
            <pc:docMk/>
            <pc:sldMk cId="46627548" sldId="451"/>
            <ac:spMk id="26" creationId="{A39E3CD9-28C8-4AC1-8346-1D45A2B0E1C0}"/>
          </ac:spMkLst>
        </pc:spChg>
        <pc:spChg chg="del mod">
          <ac:chgData name="it18119718@my.sliit.lk" userId="ef991f6a-f950-4b6d-9ba6-51d913e390b5" providerId="ADAL" clId="{17FEBF4D-0584-4ECC-90E1-B0CECE2F1A3E}" dt="2021-07-03T18:25:14.585" v="8275" actId="478"/>
          <ac:spMkLst>
            <pc:docMk/>
            <pc:sldMk cId="46627548" sldId="451"/>
            <ac:spMk id="30" creationId="{17CAA700-F456-4FE1-8D75-027B4807663B}"/>
          </ac:spMkLst>
        </pc:spChg>
        <pc:picChg chg="del">
          <ac:chgData name="it18119718@my.sliit.lk" userId="ef991f6a-f950-4b6d-9ba6-51d913e390b5" providerId="ADAL" clId="{17FEBF4D-0584-4ECC-90E1-B0CECE2F1A3E}" dt="2021-07-03T18:18:22.529" v="8228" actId="478"/>
          <ac:picMkLst>
            <pc:docMk/>
            <pc:sldMk cId="46627548" sldId="451"/>
            <ac:picMk id="3" creationId="{4A1C6753-8FA9-4C24-904F-248136CFCC8A}"/>
          </ac:picMkLst>
        </pc:picChg>
        <pc:picChg chg="add mod modCrop">
          <ac:chgData name="it18119718@my.sliit.lk" userId="ef991f6a-f950-4b6d-9ba6-51d913e390b5" providerId="ADAL" clId="{17FEBF4D-0584-4ECC-90E1-B0CECE2F1A3E}" dt="2021-07-03T18:26:05.623" v="8314" actId="14100"/>
          <ac:picMkLst>
            <pc:docMk/>
            <pc:sldMk cId="46627548" sldId="451"/>
            <ac:picMk id="4" creationId="{72724824-73B7-43B3-AEAE-9BE4562DF889}"/>
          </ac:picMkLst>
        </pc:picChg>
        <pc:picChg chg="add mod">
          <ac:chgData name="it18119718@my.sliit.lk" userId="ef991f6a-f950-4b6d-9ba6-51d913e390b5" providerId="ADAL" clId="{17FEBF4D-0584-4ECC-90E1-B0CECE2F1A3E}" dt="2021-07-03T18:26:43.393" v="8324" actId="14100"/>
          <ac:picMkLst>
            <pc:docMk/>
            <pc:sldMk cId="46627548" sldId="451"/>
            <ac:picMk id="7" creationId="{738000ED-BDC3-4749-B564-5D9C9B645DD7}"/>
          </ac:picMkLst>
        </pc:picChg>
        <pc:cxnChg chg="add del">
          <ac:chgData name="it18119718@my.sliit.lk" userId="ef991f6a-f950-4b6d-9ba6-51d913e390b5" providerId="ADAL" clId="{17FEBF4D-0584-4ECC-90E1-B0CECE2F1A3E}" dt="2021-07-03T18:25:57.290" v="8311" actId="478"/>
          <ac:cxnSpMkLst>
            <pc:docMk/>
            <pc:sldMk cId="46627548" sldId="451"/>
            <ac:cxnSpMk id="16" creationId="{7BDEC0CA-1E69-4803-9FEA-C5436364A8B2}"/>
          </ac:cxnSpMkLst>
        </pc:cxnChg>
        <pc:cxnChg chg="del">
          <ac:chgData name="it18119718@my.sliit.lk" userId="ef991f6a-f950-4b6d-9ba6-51d913e390b5" providerId="ADAL" clId="{17FEBF4D-0584-4ECC-90E1-B0CECE2F1A3E}" dt="2021-07-03T18:18:58.632" v="8233" actId="478"/>
          <ac:cxnSpMkLst>
            <pc:docMk/>
            <pc:sldMk cId="46627548" sldId="451"/>
            <ac:cxnSpMk id="18" creationId="{6A132A74-6752-4AF2-A756-F3B05B6DC32A}"/>
          </ac:cxnSpMkLst>
        </pc:cxnChg>
        <pc:cxnChg chg="del mod">
          <ac:chgData name="it18119718@my.sliit.lk" userId="ef991f6a-f950-4b6d-9ba6-51d913e390b5" providerId="ADAL" clId="{17FEBF4D-0584-4ECC-90E1-B0CECE2F1A3E}" dt="2021-07-03T18:18:59.945" v="8234" actId="478"/>
          <ac:cxnSpMkLst>
            <pc:docMk/>
            <pc:sldMk cId="46627548" sldId="451"/>
            <ac:cxnSpMk id="21" creationId="{1EEC917B-99EB-44ED-B308-B414DC743B9F}"/>
          </ac:cxnSpMkLst>
        </pc:cxnChg>
        <pc:cxnChg chg="del mod">
          <ac:chgData name="it18119718@my.sliit.lk" userId="ef991f6a-f950-4b6d-9ba6-51d913e390b5" providerId="ADAL" clId="{17FEBF4D-0584-4ECC-90E1-B0CECE2F1A3E}" dt="2021-07-03T18:18:57.440" v="8232" actId="478"/>
          <ac:cxnSpMkLst>
            <pc:docMk/>
            <pc:sldMk cId="46627548" sldId="451"/>
            <ac:cxnSpMk id="27" creationId="{7E8F5444-B817-4174-8480-B1F229F8D28E}"/>
          </ac:cxnSpMkLst>
        </pc:cxnChg>
        <pc:cxnChg chg="del mod">
          <ac:chgData name="it18119718@my.sliit.lk" userId="ef991f6a-f950-4b6d-9ba6-51d913e390b5" providerId="ADAL" clId="{17FEBF4D-0584-4ECC-90E1-B0CECE2F1A3E}" dt="2021-07-03T18:19:01.153" v="8235" actId="478"/>
          <ac:cxnSpMkLst>
            <pc:docMk/>
            <pc:sldMk cId="46627548" sldId="451"/>
            <ac:cxnSpMk id="31" creationId="{53B220A6-AA68-4B33-BF46-12B978710882}"/>
          </ac:cxnSpMkLst>
        </pc:cxnChg>
      </pc:sldChg>
      <pc:sldChg chg="add del">
        <pc:chgData name="it18119718@my.sliit.lk" userId="ef991f6a-f950-4b6d-9ba6-51d913e390b5" providerId="ADAL" clId="{17FEBF4D-0584-4ECC-90E1-B0CECE2F1A3E}" dt="2021-07-03T18:14:35.934" v="8191"/>
        <pc:sldMkLst>
          <pc:docMk/>
          <pc:sldMk cId="1979494558" sldId="451"/>
        </pc:sldMkLst>
      </pc:sldChg>
      <pc:sldChg chg="modSp add mod ord">
        <pc:chgData name="it18119718@my.sliit.lk" userId="ef991f6a-f950-4b6d-9ba6-51d913e390b5" providerId="ADAL" clId="{17FEBF4D-0584-4ECC-90E1-B0CECE2F1A3E}" dt="2021-07-03T18:30:52.114" v="8582" actId="20577"/>
        <pc:sldMkLst>
          <pc:docMk/>
          <pc:sldMk cId="4123509208" sldId="452"/>
        </pc:sldMkLst>
        <pc:spChg chg="mod">
          <ac:chgData name="it18119718@my.sliit.lk" userId="ef991f6a-f950-4b6d-9ba6-51d913e390b5" providerId="ADAL" clId="{17FEBF4D-0584-4ECC-90E1-B0CECE2F1A3E}" dt="2021-07-03T18:28:09.289" v="8382" actId="20577"/>
          <ac:spMkLst>
            <pc:docMk/>
            <pc:sldMk cId="4123509208" sldId="452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3T18:30:52.114" v="8582" actId="20577"/>
          <ac:spMkLst>
            <pc:docMk/>
            <pc:sldMk cId="4123509208" sldId="452"/>
            <ac:spMk id="6" creationId="{8B93806B-E848-47B5-8217-CCCA7F19F309}"/>
          </ac:spMkLst>
        </pc:spChg>
      </pc:sldChg>
      <pc:sldChg chg="addSp delSp modSp add mod">
        <pc:chgData name="it18119718@my.sliit.lk" userId="ef991f6a-f950-4b6d-9ba6-51d913e390b5" providerId="ADAL" clId="{17FEBF4D-0584-4ECC-90E1-B0CECE2F1A3E}" dt="2021-07-03T18:33:58.068" v="8688" actId="1076"/>
        <pc:sldMkLst>
          <pc:docMk/>
          <pc:sldMk cId="4139750471" sldId="453"/>
        </pc:sldMkLst>
        <pc:spChg chg="add del mod">
          <ac:chgData name="it18119718@my.sliit.lk" userId="ef991f6a-f950-4b6d-9ba6-51d913e390b5" providerId="ADAL" clId="{17FEBF4D-0584-4ECC-90E1-B0CECE2F1A3E}" dt="2021-07-03T18:32:14.345" v="8604"/>
          <ac:spMkLst>
            <pc:docMk/>
            <pc:sldMk cId="4139750471" sldId="453"/>
            <ac:spMk id="4" creationId="{EE05B740-1765-446D-A24A-0D814A40FC44}"/>
          </ac:spMkLst>
        </pc:spChg>
        <pc:spChg chg="mod">
          <ac:chgData name="it18119718@my.sliit.lk" userId="ef991f6a-f950-4b6d-9ba6-51d913e390b5" providerId="ADAL" clId="{17FEBF4D-0584-4ECC-90E1-B0CECE2F1A3E}" dt="2021-07-03T18:31:35.017" v="8602" actId="27636"/>
          <ac:spMkLst>
            <pc:docMk/>
            <pc:sldMk cId="4139750471" sldId="453"/>
            <ac:spMk id="5" creationId="{22F6FBBB-4C77-4A4B-BE54-96D3B0DF3BB7}"/>
          </ac:spMkLst>
        </pc:spChg>
        <pc:spChg chg="del">
          <ac:chgData name="it18119718@my.sliit.lk" userId="ef991f6a-f950-4b6d-9ba6-51d913e390b5" providerId="ADAL" clId="{17FEBF4D-0584-4ECC-90E1-B0CECE2F1A3E}" dt="2021-07-03T18:31:48.956" v="8603" actId="478"/>
          <ac:spMkLst>
            <pc:docMk/>
            <pc:sldMk cId="4139750471" sldId="453"/>
            <ac:spMk id="6" creationId="{8B93806B-E848-47B5-8217-CCCA7F19F309}"/>
          </ac:spMkLst>
        </pc:spChg>
        <pc:spChg chg="add mod">
          <ac:chgData name="it18119718@my.sliit.lk" userId="ef991f6a-f950-4b6d-9ba6-51d913e390b5" providerId="ADAL" clId="{17FEBF4D-0584-4ECC-90E1-B0CECE2F1A3E}" dt="2021-07-03T18:33:58.068" v="8688" actId="1076"/>
          <ac:spMkLst>
            <pc:docMk/>
            <pc:sldMk cId="4139750471" sldId="453"/>
            <ac:spMk id="14" creationId="{E15CB3A5-0009-4CCF-84E3-080149A3DF63}"/>
          </ac:spMkLst>
        </pc:spChg>
        <pc:picChg chg="add mod modCrop">
          <ac:chgData name="it18119718@my.sliit.lk" userId="ef991f6a-f950-4b6d-9ba6-51d913e390b5" providerId="ADAL" clId="{17FEBF4D-0584-4ECC-90E1-B0CECE2F1A3E}" dt="2021-07-03T18:33:05.705" v="8622" actId="14100"/>
          <ac:picMkLst>
            <pc:docMk/>
            <pc:sldMk cId="4139750471" sldId="453"/>
            <ac:picMk id="11" creationId="{32B95FCC-1B09-4102-A1FB-5CCA35D4697F}"/>
          </ac:picMkLst>
        </pc:picChg>
        <pc:picChg chg="add mod modCrop">
          <ac:chgData name="it18119718@my.sliit.lk" userId="ef991f6a-f950-4b6d-9ba6-51d913e390b5" providerId="ADAL" clId="{17FEBF4D-0584-4ECC-90E1-B0CECE2F1A3E}" dt="2021-07-03T18:33:08.628" v="8623" actId="1076"/>
          <ac:picMkLst>
            <pc:docMk/>
            <pc:sldMk cId="4139750471" sldId="453"/>
            <ac:picMk id="13" creationId="{16BCCCA6-B1C9-491E-83B1-BF2047A58E45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4T06:27:25.384" v="13306" actId="1582"/>
        <pc:sldMkLst>
          <pc:docMk/>
          <pc:sldMk cId="2701983034" sldId="454"/>
        </pc:sldMkLst>
        <pc:spChg chg="add del mod">
          <ac:chgData name="it18119718@my.sliit.lk" userId="ef991f6a-f950-4b6d-9ba6-51d913e390b5" providerId="ADAL" clId="{17FEBF4D-0584-4ECC-90E1-B0CECE2F1A3E}" dt="2021-07-03T18:35:01.188" v="8693"/>
          <ac:spMkLst>
            <pc:docMk/>
            <pc:sldMk cId="2701983034" sldId="454"/>
            <ac:spMk id="4" creationId="{FA4E2B3B-5BA3-4D50-ABDB-961E7E01368B}"/>
          </ac:spMkLst>
        </pc:spChg>
        <pc:spChg chg="del">
          <ac:chgData name="it18119718@my.sliit.lk" userId="ef991f6a-f950-4b6d-9ba6-51d913e390b5" providerId="ADAL" clId="{17FEBF4D-0584-4ECC-90E1-B0CECE2F1A3E}" dt="2021-07-03T18:34:21.612" v="8692" actId="478"/>
          <ac:spMkLst>
            <pc:docMk/>
            <pc:sldMk cId="2701983034" sldId="454"/>
            <ac:spMk id="14" creationId="{E15CB3A5-0009-4CCF-84E3-080149A3DF63}"/>
          </ac:spMkLst>
        </pc:spChg>
        <pc:spChg chg="add del mod">
          <ac:chgData name="it18119718@my.sliit.lk" userId="ef991f6a-f950-4b6d-9ba6-51d913e390b5" providerId="ADAL" clId="{17FEBF4D-0584-4ECC-90E1-B0CECE2F1A3E}" dt="2021-07-03T18:35:34.948" v="8701" actId="478"/>
          <ac:spMkLst>
            <pc:docMk/>
            <pc:sldMk cId="2701983034" sldId="454"/>
            <ac:spMk id="17" creationId="{B941856F-C644-42D0-9F7B-A725610DFFA6}"/>
          </ac:spMkLst>
        </pc:spChg>
        <pc:spChg chg="add mod">
          <ac:chgData name="it18119718@my.sliit.lk" userId="ef991f6a-f950-4b6d-9ba6-51d913e390b5" providerId="ADAL" clId="{17FEBF4D-0584-4ECC-90E1-B0CECE2F1A3E}" dt="2021-07-03T18:39:13.482" v="8819" actId="1076"/>
          <ac:spMkLst>
            <pc:docMk/>
            <pc:sldMk cId="2701983034" sldId="454"/>
            <ac:spMk id="20" creationId="{D9A7CF18-4E68-43E5-A134-04CDACE0FCC5}"/>
          </ac:spMkLst>
        </pc:spChg>
        <pc:spChg chg="add mod">
          <ac:chgData name="it18119718@my.sliit.lk" userId="ef991f6a-f950-4b6d-9ba6-51d913e390b5" providerId="ADAL" clId="{17FEBF4D-0584-4ECC-90E1-B0CECE2F1A3E}" dt="2021-07-03T18:39:55.090" v="8872" actId="1076"/>
          <ac:spMkLst>
            <pc:docMk/>
            <pc:sldMk cId="2701983034" sldId="454"/>
            <ac:spMk id="21" creationId="{26EDB8B6-B014-4BFB-BC9B-543610C2A56D}"/>
          </ac:spMkLst>
        </pc:spChg>
        <pc:spChg chg="add mod">
          <ac:chgData name="it18119718@my.sliit.lk" userId="ef991f6a-f950-4b6d-9ba6-51d913e390b5" providerId="ADAL" clId="{17FEBF4D-0584-4ECC-90E1-B0CECE2F1A3E}" dt="2021-07-03T18:40:36.593" v="8902" actId="20577"/>
          <ac:spMkLst>
            <pc:docMk/>
            <pc:sldMk cId="2701983034" sldId="454"/>
            <ac:spMk id="22" creationId="{425EA66F-87D6-4A64-BB07-EEF794B64EF3}"/>
          </ac:spMkLst>
        </pc:spChg>
        <pc:picChg chg="add del mod">
          <ac:chgData name="it18119718@my.sliit.lk" userId="ef991f6a-f950-4b6d-9ba6-51d913e390b5" providerId="ADAL" clId="{17FEBF4D-0584-4ECC-90E1-B0CECE2F1A3E}" dt="2021-07-03T18:35:24.914" v="8698" actId="478"/>
          <ac:picMkLst>
            <pc:docMk/>
            <pc:sldMk cId="2701983034" sldId="454"/>
            <ac:picMk id="10" creationId="{61F85B5E-3148-4A48-9296-D7149A39FD78}"/>
          </ac:picMkLst>
        </pc:picChg>
        <pc:picChg chg="del">
          <ac:chgData name="it18119718@my.sliit.lk" userId="ef991f6a-f950-4b6d-9ba6-51d913e390b5" providerId="ADAL" clId="{17FEBF4D-0584-4ECC-90E1-B0CECE2F1A3E}" dt="2021-07-03T18:34:19.502" v="8690" actId="478"/>
          <ac:picMkLst>
            <pc:docMk/>
            <pc:sldMk cId="2701983034" sldId="454"/>
            <ac:picMk id="11" creationId="{32B95FCC-1B09-4102-A1FB-5CCA35D4697F}"/>
          </ac:picMkLst>
        </pc:picChg>
        <pc:picChg chg="del">
          <ac:chgData name="it18119718@my.sliit.lk" userId="ef991f6a-f950-4b6d-9ba6-51d913e390b5" providerId="ADAL" clId="{17FEBF4D-0584-4ECC-90E1-B0CECE2F1A3E}" dt="2021-07-03T18:34:20.409" v="8691" actId="478"/>
          <ac:picMkLst>
            <pc:docMk/>
            <pc:sldMk cId="2701983034" sldId="454"/>
            <ac:picMk id="13" creationId="{16BCCCA6-B1C9-491E-83B1-BF2047A58E45}"/>
          </ac:picMkLst>
        </pc:picChg>
        <pc:picChg chg="add mod">
          <ac:chgData name="it18119718@my.sliit.lk" userId="ef991f6a-f950-4b6d-9ba6-51d913e390b5" providerId="ADAL" clId="{17FEBF4D-0584-4ECC-90E1-B0CECE2F1A3E}" dt="2021-07-04T06:27:25.384" v="13306" actId="1582"/>
          <ac:picMkLst>
            <pc:docMk/>
            <pc:sldMk cId="2701983034" sldId="454"/>
            <ac:picMk id="15" creationId="{23550CB1-A5BD-46FE-B44A-654E8F322E95}"/>
          </ac:picMkLst>
        </pc:picChg>
        <pc:picChg chg="add mod">
          <ac:chgData name="it18119718@my.sliit.lk" userId="ef991f6a-f950-4b6d-9ba6-51d913e390b5" providerId="ADAL" clId="{17FEBF4D-0584-4ECC-90E1-B0CECE2F1A3E}" dt="2021-07-04T06:27:25.384" v="13306" actId="1582"/>
          <ac:picMkLst>
            <pc:docMk/>
            <pc:sldMk cId="2701983034" sldId="454"/>
            <ac:picMk id="19" creationId="{415292B0-5989-4294-B903-0F7971EF0000}"/>
          </ac:picMkLst>
        </pc:picChg>
        <pc:cxnChg chg="add mod">
          <ac:chgData name="it18119718@my.sliit.lk" userId="ef991f6a-f950-4b6d-9ba6-51d913e390b5" providerId="ADAL" clId="{17FEBF4D-0584-4ECC-90E1-B0CECE2F1A3E}" dt="2021-07-03T18:40:57.482" v="8905" actId="14100"/>
          <ac:cxnSpMkLst>
            <pc:docMk/>
            <pc:sldMk cId="2701983034" sldId="454"/>
            <ac:cxnSpMk id="23" creationId="{FBBC4CC8-2435-4544-8270-79EC3EDC00F7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6T12:06:54.327" v="16633" actId="1076"/>
        <pc:sldMkLst>
          <pc:docMk/>
          <pc:sldMk cId="2076467340" sldId="455"/>
        </pc:sldMkLst>
        <pc:spChg chg="del mod">
          <ac:chgData name="it18119718@my.sliit.lk" userId="ef991f6a-f950-4b6d-9ba6-51d913e390b5" providerId="ADAL" clId="{17FEBF4D-0584-4ECC-90E1-B0CECE2F1A3E}" dt="2021-07-03T19:10:22.166" v="8911" actId="478"/>
          <ac:spMkLst>
            <pc:docMk/>
            <pc:sldMk cId="2076467340" sldId="455"/>
            <ac:spMk id="3" creationId="{57E1817F-D545-4225-B993-4EABF4C35EE7}"/>
          </ac:spMkLst>
        </pc:spChg>
        <pc:spChg chg="add del mod">
          <ac:chgData name="it18119718@my.sliit.lk" userId="ef991f6a-f950-4b6d-9ba6-51d913e390b5" providerId="ADAL" clId="{17FEBF4D-0584-4ECC-90E1-B0CECE2F1A3E}" dt="2021-07-03T19:10:25.907" v="8912" actId="478"/>
          <ac:spMkLst>
            <pc:docMk/>
            <pc:sldMk cId="2076467340" sldId="455"/>
            <ac:spMk id="4" creationId="{CF95160E-AD4D-4AD5-9469-A4484864FAEC}"/>
          </ac:spMkLst>
        </pc:spChg>
        <pc:spChg chg="mod">
          <ac:chgData name="it18119718@my.sliit.lk" userId="ef991f6a-f950-4b6d-9ba6-51d913e390b5" providerId="ADAL" clId="{17FEBF4D-0584-4ECC-90E1-B0CECE2F1A3E}" dt="2021-07-06T09:36:45.865" v="16598" actId="27636"/>
          <ac:spMkLst>
            <pc:docMk/>
            <pc:sldMk cId="2076467340" sldId="455"/>
            <ac:spMk id="5" creationId="{B08C9AB1-E173-486A-A228-D10F9236A685}"/>
          </ac:spMkLst>
        </pc:spChg>
        <pc:spChg chg="add mod">
          <ac:chgData name="it18119718@my.sliit.lk" userId="ef991f6a-f950-4b6d-9ba6-51d913e390b5" providerId="ADAL" clId="{17FEBF4D-0584-4ECC-90E1-B0CECE2F1A3E}" dt="2021-07-06T12:06:54.327" v="16633" actId="1076"/>
          <ac:spMkLst>
            <pc:docMk/>
            <pc:sldMk cId="2076467340" sldId="455"/>
            <ac:spMk id="9" creationId="{541F5D6D-2A12-4C16-AD9A-E7259CC1E71F}"/>
          </ac:spMkLst>
        </pc:spChg>
        <pc:spChg chg="mod">
          <ac:chgData name="it18119718@my.sliit.lk" userId="ef991f6a-f950-4b6d-9ba6-51d913e390b5" providerId="ADAL" clId="{17FEBF4D-0584-4ECC-90E1-B0CECE2F1A3E}" dt="2021-07-03T19:10:49.684" v="8920" actId="20577"/>
          <ac:spMkLst>
            <pc:docMk/>
            <pc:sldMk cId="2076467340" sldId="455"/>
            <ac:spMk id="53" creationId="{92696519-16FD-4478-B1D5-1A3295D4E215}"/>
          </ac:spMkLst>
        </pc:spChg>
        <pc:picChg chg="del">
          <ac:chgData name="it18119718@my.sliit.lk" userId="ef991f6a-f950-4b6d-9ba6-51d913e390b5" providerId="ADAL" clId="{17FEBF4D-0584-4ECC-90E1-B0CECE2F1A3E}" dt="2021-07-03T19:13:04.607" v="8982" actId="478"/>
          <ac:picMkLst>
            <pc:docMk/>
            <pc:sldMk cId="2076467340" sldId="455"/>
            <ac:picMk id="11" creationId="{7DEE39A5-98F5-48B7-B3F1-864380E79DF8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7:01.630" v="16635" actId="1076"/>
        <pc:sldMkLst>
          <pc:docMk/>
          <pc:sldMk cId="2819788634" sldId="456"/>
        </pc:sldMkLst>
        <pc:spChg chg="mod">
          <ac:chgData name="it18119718@my.sliit.lk" userId="ef991f6a-f950-4b6d-9ba6-51d913e390b5" providerId="ADAL" clId="{17FEBF4D-0584-4ECC-90E1-B0CECE2F1A3E}" dt="2021-07-03T19:28:31.086" v="9505" actId="33524"/>
          <ac:spMkLst>
            <pc:docMk/>
            <pc:sldMk cId="2819788634" sldId="456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3T19:40:33.993" v="9818" actId="313"/>
          <ac:spMkLst>
            <pc:docMk/>
            <pc:sldMk cId="2819788634" sldId="456"/>
            <ac:spMk id="6" creationId="{8B93806B-E848-47B5-8217-CCCA7F19F309}"/>
          </ac:spMkLst>
        </pc:spChg>
        <pc:spChg chg="add mod">
          <ac:chgData name="it18119718@my.sliit.lk" userId="ef991f6a-f950-4b6d-9ba6-51d913e390b5" providerId="ADAL" clId="{17FEBF4D-0584-4ECC-90E1-B0CECE2F1A3E}" dt="2021-07-03T19:38:17" v="9781" actId="1076"/>
          <ac:spMkLst>
            <pc:docMk/>
            <pc:sldMk cId="2819788634" sldId="456"/>
            <ac:spMk id="13" creationId="{BCBCFB19-7F87-49B6-B0FD-45577391947D}"/>
          </ac:spMkLst>
        </pc:spChg>
        <pc:spChg chg="add mod">
          <ac:chgData name="it18119718@my.sliit.lk" userId="ef991f6a-f950-4b6d-9ba6-51d913e390b5" providerId="ADAL" clId="{17FEBF4D-0584-4ECC-90E1-B0CECE2F1A3E}" dt="2021-07-06T12:07:01.630" v="16635" actId="1076"/>
          <ac:spMkLst>
            <pc:docMk/>
            <pc:sldMk cId="2819788634" sldId="456"/>
            <ac:spMk id="15" creationId="{E91578A6-C1D5-4964-BDAF-9EF7F497BDD6}"/>
          </ac:spMkLst>
        </pc:spChg>
        <pc:picChg chg="del mod">
          <ac:chgData name="it18119718@my.sliit.lk" userId="ef991f6a-f950-4b6d-9ba6-51d913e390b5" providerId="ADAL" clId="{17FEBF4D-0584-4ECC-90E1-B0CECE2F1A3E}" dt="2021-07-03T19:32:11.402" v="9686" actId="478"/>
          <ac:picMkLst>
            <pc:docMk/>
            <pc:sldMk cId="2819788634" sldId="456"/>
            <ac:picMk id="3" creationId="{93C8587E-7D4D-455F-A8BE-264B81E4D4A4}"/>
          </ac:picMkLst>
        </pc:picChg>
        <pc:picChg chg="del mod">
          <ac:chgData name="it18119718@my.sliit.lk" userId="ef991f6a-f950-4b6d-9ba6-51d913e390b5" providerId="ADAL" clId="{17FEBF4D-0584-4ECC-90E1-B0CECE2F1A3E}" dt="2021-07-03T19:36:14.107" v="9695" actId="478"/>
          <ac:picMkLst>
            <pc:docMk/>
            <pc:sldMk cId="2819788634" sldId="456"/>
            <ac:picMk id="7" creationId="{8D36CA08-8E6C-42B7-A5B9-08D1C4CB1879}"/>
          </ac:picMkLst>
        </pc:picChg>
        <pc:picChg chg="add mod">
          <ac:chgData name="it18119718@my.sliit.lk" userId="ef991f6a-f950-4b6d-9ba6-51d913e390b5" providerId="ADAL" clId="{17FEBF4D-0584-4ECC-90E1-B0CECE2F1A3E}" dt="2021-07-03T19:36:23.559" v="9698" actId="14100"/>
          <ac:picMkLst>
            <pc:docMk/>
            <pc:sldMk cId="2819788634" sldId="456"/>
            <ac:picMk id="1026" creationId="{403405FE-DEAF-4B08-B8BC-F251EBBB993E}"/>
          </ac:picMkLst>
        </pc:picChg>
        <pc:picChg chg="add mod">
          <ac:chgData name="it18119718@my.sliit.lk" userId="ef991f6a-f950-4b6d-9ba6-51d913e390b5" providerId="ADAL" clId="{17FEBF4D-0584-4ECC-90E1-B0CECE2F1A3E}" dt="2021-07-03T19:36:17.386" v="9696" actId="1076"/>
          <ac:picMkLst>
            <pc:docMk/>
            <pc:sldMk cId="2819788634" sldId="456"/>
            <ac:picMk id="1028" creationId="{AA4E049D-AAD2-4074-BD77-82D3A396038B}"/>
          </ac:picMkLst>
        </pc:picChg>
        <pc:cxnChg chg="add mod">
          <ac:chgData name="it18119718@my.sliit.lk" userId="ef991f6a-f950-4b6d-9ba6-51d913e390b5" providerId="ADAL" clId="{17FEBF4D-0584-4ECC-90E1-B0CECE2F1A3E}" dt="2021-07-03T19:38:43.127" v="9784" actId="14100"/>
          <ac:cxnSpMkLst>
            <pc:docMk/>
            <pc:sldMk cId="2819788634" sldId="456"/>
            <ac:cxnSpMk id="14" creationId="{826B9331-14A5-4F0E-A6DE-5376B6CEFF2F}"/>
          </ac:cxnSpMkLst>
        </pc:cxnChg>
        <pc:cxnChg chg="add mod">
          <ac:chgData name="it18119718@my.sliit.lk" userId="ef991f6a-f950-4b6d-9ba6-51d913e390b5" providerId="ADAL" clId="{17FEBF4D-0584-4ECC-90E1-B0CECE2F1A3E}" dt="2021-07-03T19:38:53.690" v="9787" actId="14100"/>
          <ac:cxnSpMkLst>
            <pc:docMk/>
            <pc:sldMk cId="2819788634" sldId="456"/>
            <ac:cxnSpMk id="17" creationId="{61E4D02C-E984-4521-8340-E013FE3F2B4C}"/>
          </ac:cxnSpMkLst>
        </pc:cxnChg>
      </pc:sldChg>
      <pc:sldChg chg="add del">
        <pc:chgData name="it18119718@my.sliit.lk" userId="ef991f6a-f950-4b6d-9ba6-51d913e390b5" providerId="ADAL" clId="{17FEBF4D-0584-4ECC-90E1-B0CECE2F1A3E}" dt="2021-07-03T19:55:12.350" v="10011" actId="47"/>
        <pc:sldMkLst>
          <pc:docMk/>
          <pc:sldMk cId="385260003" sldId="457"/>
        </pc:sldMkLst>
      </pc:sldChg>
      <pc:sldChg chg="add del">
        <pc:chgData name="it18119718@my.sliit.lk" userId="ef991f6a-f950-4b6d-9ba6-51d913e390b5" providerId="ADAL" clId="{17FEBF4D-0584-4ECC-90E1-B0CECE2F1A3E}" dt="2021-07-03T19:55:14.100" v="10012" actId="47"/>
        <pc:sldMkLst>
          <pc:docMk/>
          <pc:sldMk cId="1463360931" sldId="458"/>
        </pc:sldMkLst>
      </pc:sldChg>
      <pc:sldChg chg="add del">
        <pc:chgData name="it18119718@my.sliit.lk" userId="ef991f6a-f950-4b6d-9ba6-51d913e390b5" providerId="ADAL" clId="{17FEBF4D-0584-4ECC-90E1-B0CECE2F1A3E}" dt="2021-07-03T19:43:05.301" v="9820" actId="2890"/>
        <pc:sldMkLst>
          <pc:docMk/>
          <pc:sldMk cId="416202565" sldId="459"/>
        </pc:sldMkLst>
      </pc:sldChg>
      <pc:sldChg chg="addSp delSp modSp add mod">
        <pc:chgData name="it18119718@my.sliit.lk" userId="ef991f6a-f950-4b6d-9ba6-51d913e390b5" providerId="ADAL" clId="{17FEBF4D-0584-4ECC-90E1-B0CECE2F1A3E}" dt="2021-07-06T12:07:09.822" v="16637" actId="1076"/>
        <pc:sldMkLst>
          <pc:docMk/>
          <pc:sldMk cId="3042188529" sldId="459"/>
        </pc:sldMkLst>
        <pc:spChg chg="del">
          <ac:chgData name="it18119718@my.sliit.lk" userId="ef991f6a-f950-4b6d-9ba6-51d913e390b5" providerId="ADAL" clId="{17FEBF4D-0584-4ECC-90E1-B0CECE2F1A3E}" dt="2021-07-03T19:43:23.742" v="9822" actId="478"/>
          <ac:spMkLst>
            <pc:docMk/>
            <pc:sldMk cId="3042188529" sldId="459"/>
            <ac:spMk id="6" creationId="{8B93806B-E848-47B5-8217-CCCA7F19F309}"/>
          </ac:spMkLst>
        </pc:spChg>
        <pc:spChg chg="add del mod">
          <ac:chgData name="it18119718@my.sliit.lk" userId="ef991f6a-f950-4b6d-9ba6-51d913e390b5" providerId="ADAL" clId="{17FEBF4D-0584-4ECC-90E1-B0CECE2F1A3E}" dt="2021-07-03T19:43:28.624" v="9823" actId="478"/>
          <ac:spMkLst>
            <pc:docMk/>
            <pc:sldMk cId="3042188529" sldId="459"/>
            <ac:spMk id="7" creationId="{E627DE07-37EC-4CC8-969E-5E33D2F5A52F}"/>
          </ac:spMkLst>
        </pc:spChg>
        <pc:spChg chg="del mod">
          <ac:chgData name="it18119718@my.sliit.lk" userId="ef991f6a-f950-4b6d-9ba6-51d913e390b5" providerId="ADAL" clId="{17FEBF4D-0584-4ECC-90E1-B0CECE2F1A3E}" dt="2021-07-03T19:52:04.603" v="9900" actId="478"/>
          <ac:spMkLst>
            <pc:docMk/>
            <pc:sldMk cId="3042188529" sldId="459"/>
            <ac:spMk id="13" creationId="{BCBCFB19-7F87-49B6-B0FD-45577391947D}"/>
          </ac:spMkLst>
        </pc:spChg>
        <pc:spChg chg="add mod">
          <ac:chgData name="it18119718@my.sliit.lk" userId="ef991f6a-f950-4b6d-9ba6-51d913e390b5" providerId="ADAL" clId="{17FEBF4D-0584-4ECC-90E1-B0CECE2F1A3E}" dt="2021-07-06T12:07:09.822" v="16637" actId="1076"/>
          <ac:spMkLst>
            <pc:docMk/>
            <pc:sldMk cId="3042188529" sldId="459"/>
            <ac:spMk id="15" creationId="{41A0E2CA-AA50-4417-9F6D-7B3E0204A997}"/>
          </ac:spMkLst>
        </pc:spChg>
        <pc:spChg chg="add mod">
          <ac:chgData name="it18119718@my.sliit.lk" userId="ef991f6a-f950-4b6d-9ba6-51d913e390b5" providerId="ADAL" clId="{17FEBF4D-0584-4ECC-90E1-B0CECE2F1A3E}" dt="2021-07-03T19:54:43.843" v="10010" actId="20577"/>
          <ac:spMkLst>
            <pc:docMk/>
            <pc:sldMk cId="3042188529" sldId="459"/>
            <ac:spMk id="32" creationId="{B9166C20-A5F3-4252-990A-E54531E19931}"/>
          </ac:spMkLst>
        </pc:spChg>
        <pc:grpChg chg="add mod">
          <ac:chgData name="it18119718@my.sliit.lk" userId="ef991f6a-f950-4b6d-9ba6-51d913e390b5" providerId="ADAL" clId="{17FEBF4D-0584-4ECC-90E1-B0CECE2F1A3E}" dt="2021-07-03T19:52:29.915" v="9905" actId="1076"/>
          <ac:grpSpMkLst>
            <pc:docMk/>
            <pc:sldMk cId="3042188529" sldId="459"/>
            <ac:grpSpMk id="11" creationId="{120B7AA5-7F54-4860-9F8F-D0A6649D273F}"/>
          </ac:grpSpMkLst>
        </pc:grpChg>
        <pc:grpChg chg="add mod">
          <ac:chgData name="it18119718@my.sliit.lk" userId="ef991f6a-f950-4b6d-9ba6-51d913e390b5" providerId="ADAL" clId="{17FEBF4D-0584-4ECC-90E1-B0CECE2F1A3E}" dt="2021-07-03T19:51:52.960" v="9897" actId="14100"/>
          <ac:grpSpMkLst>
            <pc:docMk/>
            <pc:sldMk cId="3042188529" sldId="459"/>
            <ac:grpSpMk id="12" creationId="{103A84EF-6083-4764-8F96-10401DFF865D}"/>
          </ac:grpSpMkLst>
        </pc:grpChg>
        <pc:picChg chg="ord">
          <ac:chgData name="it18119718@my.sliit.lk" userId="ef991f6a-f950-4b6d-9ba6-51d913e390b5" providerId="ADAL" clId="{17FEBF4D-0584-4ECC-90E1-B0CECE2F1A3E}" dt="2021-07-03T19:52:37.475" v="9907" actId="167"/>
          <ac:picMkLst>
            <pc:docMk/>
            <pc:sldMk cId="3042188529" sldId="459"/>
            <ac:picMk id="2" creationId="{75A2662F-BD2A-47C6-AA09-4DF09C77D9BE}"/>
          </ac:picMkLst>
        </pc:picChg>
        <pc:picChg chg="del">
          <ac:chgData name="it18119718@my.sliit.lk" userId="ef991f6a-f950-4b6d-9ba6-51d913e390b5" providerId="ADAL" clId="{17FEBF4D-0584-4ECC-90E1-B0CECE2F1A3E}" dt="2021-07-03T19:52:40.911" v="9908" actId="478"/>
          <ac:picMkLst>
            <pc:docMk/>
            <pc:sldMk cId="3042188529" sldId="459"/>
            <ac:picMk id="4" creationId="{F7A34F52-F085-4E01-A10F-F6BD5975BAF1}"/>
          </ac:picMkLst>
        </pc:picChg>
        <pc:picChg chg="del">
          <ac:chgData name="it18119718@my.sliit.lk" userId="ef991f6a-f950-4b6d-9ba6-51d913e390b5" providerId="ADAL" clId="{17FEBF4D-0584-4ECC-90E1-B0CECE2F1A3E}" dt="2021-07-03T19:43:30.714" v="9824" actId="478"/>
          <ac:picMkLst>
            <pc:docMk/>
            <pc:sldMk cId="3042188529" sldId="459"/>
            <ac:picMk id="1026" creationId="{403405FE-DEAF-4B08-B8BC-F251EBBB993E}"/>
          </ac:picMkLst>
        </pc:picChg>
        <pc:picChg chg="del">
          <ac:chgData name="it18119718@my.sliit.lk" userId="ef991f6a-f950-4b6d-9ba6-51d913e390b5" providerId="ADAL" clId="{17FEBF4D-0584-4ECC-90E1-B0CECE2F1A3E}" dt="2021-07-03T19:43:33.306" v="9825" actId="478"/>
          <ac:picMkLst>
            <pc:docMk/>
            <pc:sldMk cId="3042188529" sldId="459"/>
            <ac:picMk id="1028" creationId="{AA4E049D-AAD2-4074-BD77-82D3A396038B}"/>
          </ac:picMkLst>
        </pc:picChg>
        <pc:picChg chg="add del mod">
          <ac:chgData name="it18119718@my.sliit.lk" userId="ef991f6a-f950-4b6d-9ba6-51d913e390b5" providerId="ADAL" clId="{17FEBF4D-0584-4ECC-90E1-B0CECE2F1A3E}" dt="2021-07-03T19:44:33.850" v="9829" actId="478"/>
          <ac:picMkLst>
            <pc:docMk/>
            <pc:sldMk cId="3042188529" sldId="459"/>
            <ac:picMk id="2050" creationId="{D3AF7010-00BE-42BD-A9FF-5D9E56E8DD85}"/>
          </ac:picMkLst>
        </pc:picChg>
        <pc:picChg chg="add del">
          <ac:chgData name="it18119718@my.sliit.lk" userId="ef991f6a-f950-4b6d-9ba6-51d913e390b5" providerId="ADAL" clId="{17FEBF4D-0584-4ECC-90E1-B0CECE2F1A3E}" dt="2021-07-03T19:44:33.850" v="9829" actId="478"/>
          <ac:picMkLst>
            <pc:docMk/>
            <pc:sldMk cId="3042188529" sldId="459"/>
            <ac:picMk id="2052" creationId="{BC7356C0-F62A-430A-BD38-256B1AFAA326}"/>
          </ac:picMkLst>
        </pc:picChg>
        <pc:picChg chg="add del mod">
          <ac:chgData name="it18119718@my.sliit.lk" userId="ef991f6a-f950-4b6d-9ba6-51d913e390b5" providerId="ADAL" clId="{17FEBF4D-0584-4ECC-90E1-B0CECE2F1A3E}" dt="2021-07-03T19:45:45.991" v="9842" actId="478"/>
          <ac:picMkLst>
            <pc:docMk/>
            <pc:sldMk cId="3042188529" sldId="459"/>
            <ac:picMk id="2054" creationId="{A0DC9EEF-FA3D-4E74-997C-C714871764A4}"/>
          </ac:picMkLst>
        </pc:picChg>
        <pc:picChg chg="add del mod">
          <ac:chgData name="it18119718@my.sliit.lk" userId="ef991f6a-f950-4b6d-9ba6-51d913e390b5" providerId="ADAL" clId="{17FEBF4D-0584-4ECC-90E1-B0CECE2F1A3E}" dt="2021-07-03T19:45:45.991" v="9842" actId="478"/>
          <ac:picMkLst>
            <pc:docMk/>
            <pc:sldMk cId="3042188529" sldId="459"/>
            <ac:picMk id="2056" creationId="{6D420D8B-C6AB-4F36-979E-BDEF505D3B48}"/>
          </ac:picMkLst>
        </pc:picChg>
        <pc:picChg chg="add del mod">
          <ac:chgData name="it18119718@my.sliit.lk" userId="ef991f6a-f950-4b6d-9ba6-51d913e390b5" providerId="ADAL" clId="{17FEBF4D-0584-4ECC-90E1-B0CECE2F1A3E}" dt="2021-07-03T19:45:45.991" v="9842" actId="478"/>
          <ac:picMkLst>
            <pc:docMk/>
            <pc:sldMk cId="3042188529" sldId="459"/>
            <ac:picMk id="2058" creationId="{7A52151C-12B6-4CAF-A4AD-190848E4A2EF}"/>
          </ac:picMkLst>
        </pc:picChg>
        <pc:picChg chg="add del mod">
          <ac:chgData name="it18119718@my.sliit.lk" userId="ef991f6a-f950-4b6d-9ba6-51d913e390b5" providerId="ADAL" clId="{17FEBF4D-0584-4ECC-90E1-B0CECE2F1A3E}" dt="2021-07-03T19:46:43.986" v="9851" actId="478"/>
          <ac:picMkLst>
            <pc:docMk/>
            <pc:sldMk cId="3042188529" sldId="459"/>
            <ac:picMk id="2060" creationId="{89475467-A169-4F80-B6F4-A1383AAFF5EB}"/>
          </ac:picMkLst>
        </pc:picChg>
        <pc:picChg chg="add del mod">
          <ac:chgData name="it18119718@my.sliit.lk" userId="ef991f6a-f950-4b6d-9ba6-51d913e390b5" providerId="ADAL" clId="{17FEBF4D-0584-4ECC-90E1-B0CECE2F1A3E}" dt="2021-07-03T19:46:43.986" v="9851" actId="478"/>
          <ac:picMkLst>
            <pc:docMk/>
            <pc:sldMk cId="3042188529" sldId="459"/>
            <ac:picMk id="2062" creationId="{BD184DC3-8913-458B-87EF-8108476D9709}"/>
          </ac:picMkLst>
        </pc:picChg>
        <pc:picChg chg="add mod">
          <ac:chgData name="it18119718@my.sliit.lk" userId="ef991f6a-f950-4b6d-9ba6-51d913e390b5" providerId="ADAL" clId="{17FEBF4D-0584-4ECC-90E1-B0CECE2F1A3E}" dt="2021-07-03T19:49:21.537" v="9874" actId="164"/>
          <ac:picMkLst>
            <pc:docMk/>
            <pc:sldMk cId="3042188529" sldId="459"/>
            <ac:picMk id="2064" creationId="{7A897C35-5E12-4BC7-B82C-6598F85A653B}"/>
          </ac:picMkLst>
        </pc:picChg>
        <pc:picChg chg="add mod">
          <ac:chgData name="it18119718@my.sliit.lk" userId="ef991f6a-f950-4b6d-9ba6-51d913e390b5" providerId="ADAL" clId="{17FEBF4D-0584-4ECC-90E1-B0CECE2F1A3E}" dt="2021-07-03T19:49:21.537" v="9874" actId="164"/>
          <ac:picMkLst>
            <pc:docMk/>
            <pc:sldMk cId="3042188529" sldId="459"/>
            <ac:picMk id="2066" creationId="{55DBE62F-0641-4B2F-8397-2FE3870F772C}"/>
          </ac:picMkLst>
        </pc:picChg>
        <pc:picChg chg="add mod">
          <ac:chgData name="it18119718@my.sliit.lk" userId="ef991f6a-f950-4b6d-9ba6-51d913e390b5" providerId="ADAL" clId="{17FEBF4D-0584-4ECC-90E1-B0CECE2F1A3E}" dt="2021-07-03T19:49:21.537" v="9874" actId="164"/>
          <ac:picMkLst>
            <pc:docMk/>
            <pc:sldMk cId="3042188529" sldId="459"/>
            <ac:picMk id="2068" creationId="{89ADB6ED-51B7-43FA-9DB6-98E71E14C8A1}"/>
          </ac:picMkLst>
        </pc:picChg>
        <pc:picChg chg="add del mod">
          <ac:chgData name="it18119718@my.sliit.lk" userId="ef991f6a-f950-4b6d-9ba6-51d913e390b5" providerId="ADAL" clId="{17FEBF4D-0584-4ECC-90E1-B0CECE2F1A3E}" dt="2021-07-03T19:51:45.353" v="9895" actId="164"/>
          <ac:picMkLst>
            <pc:docMk/>
            <pc:sldMk cId="3042188529" sldId="459"/>
            <ac:picMk id="2070" creationId="{EAC7A04D-211A-4F63-A8CB-9C27DE84A1C7}"/>
          </ac:picMkLst>
        </pc:picChg>
        <pc:picChg chg="add del mod">
          <ac:chgData name="it18119718@my.sliit.lk" userId="ef991f6a-f950-4b6d-9ba6-51d913e390b5" providerId="ADAL" clId="{17FEBF4D-0584-4ECC-90E1-B0CECE2F1A3E}" dt="2021-07-03T19:51:45.353" v="9895" actId="164"/>
          <ac:picMkLst>
            <pc:docMk/>
            <pc:sldMk cId="3042188529" sldId="459"/>
            <ac:picMk id="2072" creationId="{F0CD890D-80B0-427F-9F2F-6365AD6614B4}"/>
          </ac:picMkLst>
        </pc:picChg>
        <pc:cxnChg chg="del mod">
          <ac:chgData name="it18119718@my.sliit.lk" userId="ef991f6a-f950-4b6d-9ba6-51d913e390b5" providerId="ADAL" clId="{17FEBF4D-0584-4ECC-90E1-B0CECE2F1A3E}" dt="2021-07-03T19:52:45.506" v="9909" actId="478"/>
          <ac:cxnSpMkLst>
            <pc:docMk/>
            <pc:sldMk cId="3042188529" sldId="459"/>
            <ac:cxnSpMk id="14" creationId="{826B9331-14A5-4F0E-A6DE-5376B6CEFF2F}"/>
          </ac:cxnSpMkLst>
        </pc:cxnChg>
        <pc:cxnChg chg="del mod">
          <ac:chgData name="it18119718@my.sliit.lk" userId="ef991f6a-f950-4b6d-9ba6-51d913e390b5" providerId="ADAL" clId="{17FEBF4D-0584-4ECC-90E1-B0CECE2F1A3E}" dt="2021-07-03T19:52:46.832" v="9910" actId="478"/>
          <ac:cxnSpMkLst>
            <pc:docMk/>
            <pc:sldMk cId="3042188529" sldId="459"/>
            <ac:cxnSpMk id="17" creationId="{61E4D02C-E984-4521-8340-E013FE3F2B4C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6T12:07:19.462" v="16639" actId="1076"/>
        <pc:sldMkLst>
          <pc:docMk/>
          <pc:sldMk cId="2938843966" sldId="460"/>
        </pc:sldMkLst>
        <pc:spChg chg="mod">
          <ac:chgData name="it18119718@my.sliit.lk" userId="ef991f6a-f950-4b6d-9ba6-51d913e390b5" providerId="ADAL" clId="{17FEBF4D-0584-4ECC-90E1-B0CECE2F1A3E}" dt="2021-07-03T20:13:05.921" v="10248" actId="20577"/>
          <ac:spMkLst>
            <pc:docMk/>
            <pc:sldMk cId="2938843966" sldId="460"/>
            <ac:spMk id="6" creationId="{8B93806B-E848-47B5-8217-CCCA7F19F309}"/>
          </ac:spMkLst>
        </pc:spChg>
        <pc:spChg chg="add mod">
          <ac:chgData name="it18119718@my.sliit.lk" userId="ef991f6a-f950-4b6d-9ba6-51d913e390b5" providerId="ADAL" clId="{17FEBF4D-0584-4ECC-90E1-B0CECE2F1A3E}" dt="2021-07-06T12:07:19.462" v="16639" actId="1076"/>
          <ac:spMkLst>
            <pc:docMk/>
            <pc:sldMk cId="2938843966" sldId="460"/>
            <ac:spMk id="11" creationId="{8828ECF7-4044-43B3-A48F-0BA22E369AAE}"/>
          </ac:spMkLst>
        </pc:spChg>
        <pc:picChg chg="del">
          <ac:chgData name="it18119718@my.sliit.lk" userId="ef991f6a-f950-4b6d-9ba6-51d913e390b5" providerId="ADAL" clId="{17FEBF4D-0584-4ECC-90E1-B0CECE2F1A3E}" dt="2021-07-03T20:39:46.363" v="10445" actId="478"/>
          <ac:picMkLst>
            <pc:docMk/>
            <pc:sldMk cId="2938843966" sldId="460"/>
            <ac:picMk id="2" creationId="{75A2662F-BD2A-47C6-AA09-4DF09C77D9BE}"/>
          </ac:picMkLst>
        </pc:picChg>
        <pc:picChg chg="del">
          <ac:chgData name="it18119718@my.sliit.lk" userId="ef991f6a-f950-4b6d-9ba6-51d913e390b5" providerId="ADAL" clId="{17FEBF4D-0584-4ECC-90E1-B0CECE2F1A3E}" dt="2021-07-03T20:39:48.688" v="10446" actId="478"/>
          <ac:picMkLst>
            <pc:docMk/>
            <pc:sldMk cId="2938843966" sldId="460"/>
            <ac:picMk id="4" creationId="{F7A34F52-F085-4E01-A10F-F6BD5975BAF1}"/>
          </ac:picMkLst>
        </pc:picChg>
      </pc:sldChg>
      <pc:sldChg chg="addSp modSp add mod">
        <pc:chgData name="it18119718@my.sliit.lk" userId="ef991f6a-f950-4b6d-9ba6-51d913e390b5" providerId="ADAL" clId="{17FEBF4D-0584-4ECC-90E1-B0CECE2F1A3E}" dt="2021-07-06T12:08:14.169" v="16653"/>
        <pc:sldMkLst>
          <pc:docMk/>
          <pc:sldMk cId="2839676440" sldId="461"/>
        </pc:sldMkLst>
        <pc:spChg chg="mod">
          <ac:chgData name="it18119718@my.sliit.lk" userId="ef991f6a-f950-4b6d-9ba6-51d913e390b5" providerId="ADAL" clId="{17FEBF4D-0584-4ECC-90E1-B0CECE2F1A3E}" dt="2021-07-03T20:47:22.653" v="10500" actId="313"/>
          <ac:spMkLst>
            <pc:docMk/>
            <pc:sldMk cId="2839676440" sldId="461"/>
            <ac:spMk id="6" creationId="{8B93806B-E848-47B5-8217-CCCA7F19F309}"/>
          </ac:spMkLst>
        </pc:spChg>
        <pc:spChg chg="add">
          <ac:chgData name="it18119718@my.sliit.lk" userId="ef991f6a-f950-4b6d-9ba6-51d913e390b5" providerId="ADAL" clId="{17FEBF4D-0584-4ECC-90E1-B0CECE2F1A3E}" dt="2021-07-06T12:08:14.169" v="16653"/>
          <ac:spMkLst>
            <pc:docMk/>
            <pc:sldMk cId="2839676440" sldId="461"/>
            <ac:spMk id="11" creationId="{D12EE378-CBAF-421D-94A1-FDE920DDA43E}"/>
          </ac:spMkLst>
        </pc:spChg>
      </pc:sldChg>
      <pc:sldChg chg="add del">
        <pc:chgData name="it18119718@my.sliit.lk" userId="ef991f6a-f950-4b6d-9ba6-51d913e390b5" providerId="ADAL" clId="{17FEBF4D-0584-4ECC-90E1-B0CECE2F1A3E}" dt="2021-07-03T20:23:33.912" v="10312" actId="47"/>
        <pc:sldMkLst>
          <pc:docMk/>
          <pc:sldMk cId="394205480" sldId="462"/>
        </pc:sldMkLst>
      </pc:sldChg>
      <pc:sldChg chg="add del">
        <pc:chgData name="it18119718@my.sliit.lk" userId="ef991f6a-f950-4b6d-9ba6-51d913e390b5" providerId="ADAL" clId="{17FEBF4D-0584-4ECC-90E1-B0CECE2F1A3E}" dt="2021-07-03T20:23:34.917" v="10313" actId="47"/>
        <pc:sldMkLst>
          <pc:docMk/>
          <pc:sldMk cId="797737623" sldId="463"/>
        </pc:sldMkLst>
      </pc:sldChg>
      <pc:sldChg chg="add del">
        <pc:chgData name="it18119718@my.sliit.lk" userId="ef991f6a-f950-4b6d-9ba6-51d913e390b5" providerId="ADAL" clId="{17FEBF4D-0584-4ECC-90E1-B0CECE2F1A3E}" dt="2021-07-03T20:23:35.777" v="10314" actId="47"/>
        <pc:sldMkLst>
          <pc:docMk/>
          <pc:sldMk cId="3875740187" sldId="464"/>
        </pc:sldMkLst>
      </pc:sldChg>
      <pc:sldChg chg="add del">
        <pc:chgData name="it18119718@my.sliit.lk" userId="ef991f6a-f950-4b6d-9ba6-51d913e390b5" providerId="ADAL" clId="{17FEBF4D-0584-4ECC-90E1-B0CECE2F1A3E}" dt="2021-07-03T20:23:36.578" v="10315" actId="47"/>
        <pc:sldMkLst>
          <pc:docMk/>
          <pc:sldMk cId="3949886931" sldId="465"/>
        </pc:sldMkLst>
      </pc:sldChg>
      <pc:sldChg chg="addSp delSp modSp add mod">
        <pc:chgData name="it18119718@my.sliit.lk" userId="ef991f6a-f950-4b6d-9ba6-51d913e390b5" providerId="ADAL" clId="{17FEBF4D-0584-4ECC-90E1-B0CECE2F1A3E}" dt="2021-07-06T12:07:30.542" v="16641" actId="1076"/>
        <pc:sldMkLst>
          <pc:docMk/>
          <pc:sldMk cId="3021965153" sldId="466"/>
        </pc:sldMkLst>
        <pc:spChg chg="del mod">
          <ac:chgData name="it18119718@my.sliit.lk" userId="ef991f6a-f950-4b6d-9ba6-51d913e390b5" providerId="ADAL" clId="{17FEBF4D-0584-4ECC-90E1-B0CECE2F1A3E}" dt="2021-07-03T20:16:02.199" v="10249"/>
          <ac:spMkLst>
            <pc:docMk/>
            <pc:sldMk cId="3021965153" sldId="466"/>
            <ac:spMk id="6" creationId="{8B93806B-E848-47B5-8217-CCCA7F19F309}"/>
          </ac:spMkLst>
        </pc:spChg>
        <pc:spChg chg="add mod">
          <ac:chgData name="it18119718@my.sliit.lk" userId="ef991f6a-f950-4b6d-9ba6-51d913e390b5" providerId="ADAL" clId="{17FEBF4D-0584-4ECC-90E1-B0CECE2F1A3E}" dt="2021-07-03T20:17:30.866" v="10272" actId="1076"/>
          <ac:spMkLst>
            <pc:docMk/>
            <pc:sldMk cId="3021965153" sldId="466"/>
            <ac:spMk id="11" creationId="{8A771B47-28A9-43CD-826E-94E05CC28286}"/>
          </ac:spMkLst>
        </pc:spChg>
        <pc:spChg chg="add mod">
          <ac:chgData name="it18119718@my.sliit.lk" userId="ef991f6a-f950-4b6d-9ba6-51d913e390b5" providerId="ADAL" clId="{17FEBF4D-0584-4ECC-90E1-B0CECE2F1A3E}" dt="2021-07-03T20:22:43.341" v="10308" actId="164"/>
          <ac:spMkLst>
            <pc:docMk/>
            <pc:sldMk cId="3021965153" sldId="466"/>
            <ac:spMk id="17" creationId="{A35D93C5-115D-4CB0-A79A-6F6532218FA1}"/>
          </ac:spMkLst>
        </pc:spChg>
        <pc:spChg chg="add mod">
          <ac:chgData name="it18119718@my.sliit.lk" userId="ef991f6a-f950-4b6d-9ba6-51d913e390b5" providerId="ADAL" clId="{17FEBF4D-0584-4ECC-90E1-B0CECE2F1A3E}" dt="2021-07-03T20:22:43.341" v="10308" actId="164"/>
          <ac:spMkLst>
            <pc:docMk/>
            <pc:sldMk cId="3021965153" sldId="466"/>
            <ac:spMk id="18" creationId="{E9904726-D9EA-40C4-956C-10C410458DBB}"/>
          </ac:spMkLst>
        </pc:spChg>
        <pc:spChg chg="add mod">
          <ac:chgData name="it18119718@my.sliit.lk" userId="ef991f6a-f950-4b6d-9ba6-51d913e390b5" providerId="ADAL" clId="{17FEBF4D-0584-4ECC-90E1-B0CECE2F1A3E}" dt="2021-07-03T20:22:43.341" v="10308" actId="164"/>
          <ac:spMkLst>
            <pc:docMk/>
            <pc:sldMk cId="3021965153" sldId="466"/>
            <ac:spMk id="19" creationId="{09876DC4-30DE-43B6-AFAB-BD732F603756}"/>
          </ac:spMkLst>
        </pc:spChg>
        <pc:spChg chg="add mod">
          <ac:chgData name="it18119718@my.sliit.lk" userId="ef991f6a-f950-4b6d-9ba6-51d913e390b5" providerId="ADAL" clId="{17FEBF4D-0584-4ECC-90E1-B0CECE2F1A3E}" dt="2021-07-03T20:22:43.341" v="10308" actId="164"/>
          <ac:spMkLst>
            <pc:docMk/>
            <pc:sldMk cId="3021965153" sldId="466"/>
            <ac:spMk id="20" creationId="{EC84346C-FFBA-4B22-B24F-FB86A716C58F}"/>
          </ac:spMkLst>
        </pc:spChg>
        <pc:spChg chg="add mod">
          <ac:chgData name="it18119718@my.sliit.lk" userId="ef991f6a-f950-4b6d-9ba6-51d913e390b5" providerId="ADAL" clId="{17FEBF4D-0584-4ECC-90E1-B0CECE2F1A3E}" dt="2021-07-03T20:22:43.341" v="10308" actId="164"/>
          <ac:spMkLst>
            <pc:docMk/>
            <pc:sldMk cId="3021965153" sldId="466"/>
            <ac:spMk id="21" creationId="{E5940B1C-BD16-4359-8DAE-A229080BB0A5}"/>
          </ac:spMkLst>
        </pc:spChg>
        <pc:spChg chg="add mod">
          <ac:chgData name="it18119718@my.sliit.lk" userId="ef991f6a-f950-4b6d-9ba6-51d913e390b5" providerId="ADAL" clId="{17FEBF4D-0584-4ECC-90E1-B0CECE2F1A3E}" dt="2021-07-06T12:07:30.542" v="16641" actId="1076"/>
          <ac:spMkLst>
            <pc:docMk/>
            <pc:sldMk cId="3021965153" sldId="466"/>
            <ac:spMk id="26" creationId="{E352055C-618E-4B0C-98E1-836612E612FC}"/>
          </ac:spMkLst>
        </pc:spChg>
        <pc:spChg chg="add mod">
          <ac:chgData name="it18119718@my.sliit.lk" userId="ef991f6a-f950-4b6d-9ba6-51d913e390b5" providerId="ADAL" clId="{17FEBF4D-0584-4ECC-90E1-B0CECE2F1A3E}" dt="2021-07-03T20:31:12.944" v="10395" actId="571"/>
          <ac:spMkLst>
            <pc:docMk/>
            <pc:sldMk cId="3021965153" sldId="466"/>
            <ac:spMk id="33" creationId="{6E21A2CD-4F7C-4412-8727-256FACBE4698}"/>
          </ac:spMkLst>
        </pc:spChg>
        <pc:spChg chg="add mod">
          <ac:chgData name="it18119718@my.sliit.lk" userId="ef991f6a-f950-4b6d-9ba6-51d913e390b5" providerId="ADAL" clId="{17FEBF4D-0584-4ECC-90E1-B0CECE2F1A3E}" dt="2021-07-03T20:31:12.944" v="10395" actId="571"/>
          <ac:spMkLst>
            <pc:docMk/>
            <pc:sldMk cId="3021965153" sldId="466"/>
            <ac:spMk id="34" creationId="{CF178AEE-6369-4E7A-816D-B3819BF05109}"/>
          </ac:spMkLst>
        </pc:spChg>
        <pc:grpChg chg="add mod">
          <ac:chgData name="it18119718@my.sliit.lk" userId="ef991f6a-f950-4b6d-9ba6-51d913e390b5" providerId="ADAL" clId="{17FEBF4D-0584-4ECC-90E1-B0CECE2F1A3E}" dt="2021-07-03T20:31:12.944" v="10395" actId="571"/>
          <ac:grpSpMkLst>
            <pc:docMk/>
            <pc:sldMk cId="3021965153" sldId="466"/>
            <ac:grpSpMk id="29" creationId="{4EEF478E-9D2F-4A8A-84E0-6C4668BF7D68}"/>
          </ac:grpSpMkLst>
        </pc:grpChg>
        <pc:picChg chg="del">
          <ac:chgData name="it18119718@my.sliit.lk" userId="ef991f6a-f950-4b6d-9ba6-51d913e390b5" providerId="ADAL" clId="{17FEBF4D-0584-4ECC-90E1-B0CECE2F1A3E}" dt="2021-07-03T20:20:40.047" v="10288" actId="478"/>
          <ac:picMkLst>
            <pc:docMk/>
            <pc:sldMk cId="3021965153" sldId="466"/>
            <ac:picMk id="3" creationId="{93C8587E-7D4D-455F-A8BE-264B81E4D4A4}"/>
          </ac:picMkLst>
        </pc:picChg>
        <pc:picChg chg="del">
          <ac:chgData name="it18119718@my.sliit.lk" userId="ef991f6a-f950-4b6d-9ba6-51d913e390b5" providerId="ADAL" clId="{17FEBF4D-0584-4ECC-90E1-B0CECE2F1A3E}" dt="2021-07-03T20:20:41.914" v="10289" actId="478"/>
          <ac:picMkLst>
            <pc:docMk/>
            <pc:sldMk cId="3021965153" sldId="466"/>
            <ac:picMk id="7" creationId="{8D36CA08-8E6C-42B7-A5B9-08D1C4CB1879}"/>
          </ac:picMkLst>
        </pc:picChg>
        <pc:picChg chg="add mod">
          <ac:chgData name="it18119718@my.sliit.lk" userId="ef991f6a-f950-4b6d-9ba6-51d913e390b5" providerId="ADAL" clId="{17FEBF4D-0584-4ECC-90E1-B0CECE2F1A3E}" dt="2021-07-03T20:22:43.341" v="10308" actId="164"/>
          <ac:picMkLst>
            <pc:docMk/>
            <pc:sldMk cId="3021965153" sldId="466"/>
            <ac:picMk id="13" creationId="{09E4BF1D-1FB2-4005-AE3E-9A5D3EA801CE}"/>
          </ac:picMkLst>
        </pc:picChg>
        <pc:picChg chg="add del mod">
          <ac:chgData name="it18119718@my.sliit.lk" userId="ef991f6a-f950-4b6d-9ba6-51d913e390b5" providerId="ADAL" clId="{17FEBF4D-0584-4ECC-90E1-B0CECE2F1A3E}" dt="2021-07-03T20:16:12.307" v="10255" actId="21"/>
          <ac:picMkLst>
            <pc:docMk/>
            <pc:sldMk cId="3021965153" sldId="466"/>
            <ac:picMk id="3074" creationId="{C69D33EB-0717-49C1-8D6F-D8B2D4758F88}"/>
          </ac:picMkLst>
        </pc:picChg>
        <pc:picChg chg="add mod">
          <ac:chgData name="it18119718@my.sliit.lk" userId="ef991f6a-f950-4b6d-9ba6-51d913e390b5" providerId="ADAL" clId="{17FEBF4D-0584-4ECC-90E1-B0CECE2F1A3E}" dt="2021-07-03T20:22:43.341" v="10308" actId="164"/>
          <ac:picMkLst>
            <pc:docMk/>
            <pc:sldMk cId="3021965153" sldId="466"/>
            <ac:picMk id="3076" creationId="{13AE45C4-165A-43A3-9A9C-ABC9E6C6F13D}"/>
          </ac:picMkLst>
        </pc:picChg>
        <pc:picChg chg="add mod">
          <ac:chgData name="it18119718@my.sliit.lk" userId="ef991f6a-f950-4b6d-9ba6-51d913e390b5" providerId="ADAL" clId="{17FEBF4D-0584-4ECC-90E1-B0CECE2F1A3E}" dt="2021-07-03T20:22:43.341" v="10308" actId="164"/>
          <ac:picMkLst>
            <pc:docMk/>
            <pc:sldMk cId="3021965153" sldId="466"/>
            <ac:picMk id="3078" creationId="{228FD638-4745-4423-AFF8-541A7CC98764}"/>
          </ac:picMkLst>
        </pc:picChg>
        <pc:cxnChg chg="add mod">
          <ac:chgData name="it18119718@my.sliit.lk" userId="ef991f6a-f950-4b6d-9ba6-51d913e390b5" providerId="ADAL" clId="{17FEBF4D-0584-4ECC-90E1-B0CECE2F1A3E}" dt="2021-07-03T20:22:43.341" v="10308" actId="164"/>
          <ac:cxnSpMkLst>
            <pc:docMk/>
            <pc:sldMk cId="3021965153" sldId="466"/>
            <ac:cxnSpMk id="22" creationId="{A1F1F78F-D06E-40BD-9BE5-B2EBB0E21221}"/>
          </ac:cxnSpMkLst>
        </pc:cxnChg>
        <pc:cxnChg chg="add mod">
          <ac:chgData name="it18119718@my.sliit.lk" userId="ef991f6a-f950-4b6d-9ba6-51d913e390b5" providerId="ADAL" clId="{17FEBF4D-0584-4ECC-90E1-B0CECE2F1A3E}" dt="2021-07-03T20:22:43.341" v="10308" actId="164"/>
          <ac:cxnSpMkLst>
            <pc:docMk/>
            <pc:sldMk cId="3021965153" sldId="466"/>
            <ac:cxnSpMk id="23" creationId="{62CFC2AA-5959-4707-B634-91AD4BEE88A5}"/>
          </ac:cxnSpMkLst>
        </pc:cxnChg>
        <pc:cxnChg chg="add mod">
          <ac:chgData name="it18119718@my.sliit.lk" userId="ef991f6a-f950-4b6d-9ba6-51d913e390b5" providerId="ADAL" clId="{17FEBF4D-0584-4ECC-90E1-B0CECE2F1A3E}" dt="2021-07-03T20:22:43.341" v="10308" actId="164"/>
          <ac:cxnSpMkLst>
            <pc:docMk/>
            <pc:sldMk cId="3021965153" sldId="466"/>
            <ac:cxnSpMk id="24" creationId="{5D72714D-C474-493D-882D-E67351A50B2E}"/>
          </ac:cxnSpMkLst>
        </pc:cxnChg>
        <pc:cxnChg chg="add mod">
          <ac:chgData name="it18119718@my.sliit.lk" userId="ef991f6a-f950-4b6d-9ba6-51d913e390b5" providerId="ADAL" clId="{17FEBF4D-0584-4ECC-90E1-B0CECE2F1A3E}" dt="2021-07-03T20:22:43.341" v="10308" actId="164"/>
          <ac:cxnSpMkLst>
            <pc:docMk/>
            <pc:sldMk cId="3021965153" sldId="466"/>
            <ac:cxnSpMk id="25" creationId="{17073A46-CDBE-4DBC-8716-5EF54B5D3DD5}"/>
          </ac:cxnSpMkLst>
        </pc:cxnChg>
        <pc:cxnChg chg="add mod">
          <ac:chgData name="it18119718@my.sliit.lk" userId="ef991f6a-f950-4b6d-9ba6-51d913e390b5" providerId="ADAL" clId="{17FEBF4D-0584-4ECC-90E1-B0CECE2F1A3E}" dt="2021-07-03T20:31:12.944" v="10395" actId="571"/>
          <ac:cxnSpMkLst>
            <pc:docMk/>
            <pc:sldMk cId="3021965153" sldId="466"/>
            <ac:cxnSpMk id="35" creationId="{2F89D76F-329D-4852-A6C3-134941F8AE85}"/>
          </ac:cxnSpMkLst>
        </pc:cxnChg>
        <pc:cxnChg chg="add mod">
          <ac:chgData name="it18119718@my.sliit.lk" userId="ef991f6a-f950-4b6d-9ba6-51d913e390b5" providerId="ADAL" clId="{17FEBF4D-0584-4ECC-90E1-B0CECE2F1A3E}" dt="2021-07-03T20:31:12.944" v="10395" actId="571"/>
          <ac:cxnSpMkLst>
            <pc:docMk/>
            <pc:sldMk cId="3021965153" sldId="466"/>
            <ac:cxnSpMk id="36" creationId="{95707BA6-339D-40B4-8CCB-B0A04DA321CB}"/>
          </ac:cxnSpMkLst>
        </pc:cxnChg>
        <pc:cxnChg chg="add mod">
          <ac:chgData name="it18119718@my.sliit.lk" userId="ef991f6a-f950-4b6d-9ba6-51d913e390b5" providerId="ADAL" clId="{17FEBF4D-0584-4ECC-90E1-B0CECE2F1A3E}" dt="2021-07-03T20:31:12.944" v="10395" actId="571"/>
          <ac:cxnSpMkLst>
            <pc:docMk/>
            <pc:sldMk cId="3021965153" sldId="466"/>
            <ac:cxnSpMk id="37" creationId="{B9932DCE-CEB7-4579-8CC1-CF7155967AAC}"/>
          </ac:cxnSpMkLst>
        </pc:cxnChg>
      </pc:sldChg>
      <pc:sldChg chg="modSp add mod">
        <pc:chgData name="it18119718@my.sliit.lk" userId="ef991f6a-f950-4b6d-9ba6-51d913e390b5" providerId="ADAL" clId="{17FEBF4D-0584-4ECC-90E1-B0CECE2F1A3E}" dt="2021-07-03T20:37:21.977" v="10417" actId="207"/>
        <pc:sldMkLst>
          <pc:docMk/>
          <pc:sldMk cId="1893727525" sldId="467"/>
        </pc:sldMkLst>
        <pc:spChg chg="mod">
          <ac:chgData name="it18119718@my.sliit.lk" userId="ef991f6a-f950-4b6d-9ba6-51d913e390b5" providerId="ADAL" clId="{17FEBF4D-0584-4ECC-90E1-B0CECE2F1A3E}" dt="2021-07-03T20:37:21.977" v="10417" actId="207"/>
          <ac:spMkLst>
            <pc:docMk/>
            <pc:sldMk cId="1893727525" sldId="467"/>
            <ac:spMk id="6" creationId="{8B93806B-E848-47B5-8217-CCCA7F19F309}"/>
          </ac:spMkLst>
        </pc:spChg>
      </pc:sldChg>
      <pc:sldChg chg="addSp delSp modSp add mod ord">
        <pc:chgData name="it18119718@my.sliit.lk" userId="ef991f6a-f950-4b6d-9ba6-51d913e390b5" providerId="ADAL" clId="{17FEBF4D-0584-4ECC-90E1-B0CECE2F1A3E}" dt="2021-07-06T12:07:39.214" v="16643" actId="1076"/>
        <pc:sldMkLst>
          <pc:docMk/>
          <pc:sldMk cId="3338314577" sldId="468"/>
        </pc:sldMkLst>
        <pc:spChg chg="add del mod">
          <ac:chgData name="it18119718@my.sliit.lk" userId="ef991f6a-f950-4b6d-9ba6-51d913e390b5" providerId="ADAL" clId="{17FEBF4D-0584-4ECC-90E1-B0CECE2F1A3E}" dt="2021-07-03T20:23:48.659" v="10318" actId="478"/>
          <ac:spMkLst>
            <pc:docMk/>
            <pc:sldMk cId="3338314577" sldId="468"/>
            <ac:spMk id="3" creationId="{3C092953-9E65-400B-BBEB-731AE2ACDDEA}"/>
          </ac:spMkLst>
        </pc:spChg>
        <pc:spChg chg="mod">
          <ac:chgData name="it18119718@my.sliit.lk" userId="ef991f6a-f950-4b6d-9ba6-51d913e390b5" providerId="ADAL" clId="{17FEBF4D-0584-4ECC-90E1-B0CECE2F1A3E}" dt="2021-07-03T20:24:11.808" v="10334" actId="14100"/>
          <ac:spMkLst>
            <pc:docMk/>
            <pc:sldMk cId="3338314577" sldId="468"/>
            <ac:spMk id="12" creationId="{A5CD8687-F6BE-48CF-8FBB-60622189287E}"/>
          </ac:spMkLst>
        </pc:spChg>
        <pc:spChg chg="add mod">
          <ac:chgData name="it18119718@my.sliit.lk" userId="ef991f6a-f950-4b6d-9ba6-51d913e390b5" providerId="ADAL" clId="{17FEBF4D-0584-4ECC-90E1-B0CECE2F1A3E}" dt="2021-07-06T12:07:39.214" v="16643" actId="1076"/>
          <ac:spMkLst>
            <pc:docMk/>
            <pc:sldMk cId="3338314577" sldId="468"/>
            <ac:spMk id="13" creationId="{AD336413-169A-4435-BC25-93C0F2467CF6}"/>
          </ac:spMkLst>
        </pc:spChg>
        <pc:spChg chg="del mod">
          <ac:chgData name="it18119718@my.sliit.lk" userId="ef991f6a-f950-4b6d-9ba6-51d913e390b5" providerId="ADAL" clId="{17FEBF4D-0584-4ECC-90E1-B0CECE2F1A3E}" dt="2021-07-03T20:23:52.305" v="10320" actId="478"/>
          <ac:spMkLst>
            <pc:docMk/>
            <pc:sldMk cId="3338314577" sldId="468"/>
            <ac:spMk id="29" creationId="{00631876-1EE0-4319-8C46-E3335DD9CC8A}"/>
          </ac:spMkLst>
        </pc:spChg>
        <pc:picChg chg="del">
          <ac:chgData name="it18119718@my.sliit.lk" userId="ef991f6a-f950-4b6d-9ba6-51d913e390b5" providerId="ADAL" clId="{17FEBF4D-0584-4ECC-90E1-B0CECE2F1A3E}" dt="2021-07-03T20:23:46.537" v="10317" actId="478"/>
          <ac:picMkLst>
            <pc:docMk/>
            <pc:sldMk cId="3338314577" sldId="468"/>
            <ac:picMk id="4" creationId="{D95253FB-8F39-475B-9719-13021B93EAE3}"/>
          </ac:picMkLst>
        </pc:picChg>
        <pc:picChg chg="add mod">
          <ac:chgData name="it18119718@my.sliit.lk" userId="ef991f6a-f950-4b6d-9ba6-51d913e390b5" providerId="ADAL" clId="{17FEBF4D-0584-4ECC-90E1-B0CECE2F1A3E}" dt="2021-07-03T20:27:22.034" v="10367" actId="1076"/>
          <ac:picMkLst>
            <pc:docMk/>
            <pc:sldMk cId="3338314577" sldId="468"/>
            <ac:picMk id="11" creationId="{5F49A870-92B6-4B21-9D0C-3EA042B56A59}"/>
          </ac:picMkLst>
        </pc:picChg>
        <pc:picChg chg="del">
          <ac:chgData name="it18119718@my.sliit.lk" userId="ef991f6a-f950-4b6d-9ba6-51d913e390b5" providerId="ADAL" clId="{17FEBF4D-0584-4ECC-90E1-B0CECE2F1A3E}" dt="2021-07-03T20:23:44.835" v="10316" actId="478"/>
          <ac:picMkLst>
            <pc:docMk/>
            <pc:sldMk cId="3338314577" sldId="468"/>
            <ac:picMk id="22" creationId="{0F305DB3-DD2C-4C92-8EFA-B1E40E122F2B}"/>
          </ac:picMkLst>
        </pc:picChg>
        <pc:picChg chg="add del">
          <ac:chgData name="it18119718@my.sliit.lk" userId="ef991f6a-f950-4b6d-9ba6-51d913e390b5" providerId="ADAL" clId="{17FEBF4D-0584-4ECC-90E1-B0CECE2F1A3E}" dt="2021-07-03T20:25:41.763" v="10361" actId="478"/>
          <ac:picMkLst>
            <pc:docMk/>
            <pc:sldMk cId="3338314577" sldId="468"/>
            <ac:picMk id="4098" creationId="{83666DF0-FF08-4FBA-B52C-B5A2CE17FA2A}"/>
          </ac:picMkLst>
        </pc:picChg>
      </pc:sldChg>
      <pc:sldChg chg="addSp delSp modSp add mod ord">
        <pc:chgData name="it18119718@my.sliit.lk" userId="ef991f6a-f950-4b6d-9ba6-51d913e390b5" providerId="ADAL" clId="{17FEBF4D-0584-4ECC-90E1-B0CECE2F1A3E}" dt="2021-07-06T12:07:48.798" v="16645" actId="1076"/>
        <pc:sldMkLst>
          <pc:docMk/>
          <pc:sldMk cId="3305257825" sldId="469"/>
        </pc:sldMkLst>
        <pc:spChg chg="mod">
          <ac:chgData name="it18119718@my.sliit.lk" userId="ef991f6a-f950-4b6d-9ba6-51d913e390b5" providerId="ADAL" clId="{17FEBF4D-0584-4ECC-90E1-B0CECE2F1A3E}" dt="2021-07-03T20:24:30.406" v="10349" actId="20577"/>
          <ac:spMkLst>
            <pc:docMk/>
            <pc:sldMk cId="3305257825" sldId="469"/>
            <ac:spMk id="11" creationId="{8A771B47-28A9-43CD-826E-94E05CC28286}"/>
          </ac:spMkLst>
        </pc:spChg>
        <pc:spChg chg="add mod">
          <ac:chgData name="it18119718@my.sliit.lk" userId="ef991f6a-f950-4b6d-9ba6-51d913e390b5" providerId="ADAL" clId="{17FEBF4D-0584-4ECC-90E1-B0CECE2F1A3E}" dt="2021-07-06T12:07:48.798" v="16645" actId="1076"/>
          <ac:spMkLst>
            <pc:docMk/>
            <pc:sldMk cId="3305257825" sldId="469"/>
            <ac:spMk id="22" creationId="{63E92DD7-A144-4366-9C50-AADFC7FA80CC}"/>
          </ac:spMkLst>
        </pc:spChg>
        <pc:spChg chg="add mod">
          <ac:chgData name="it18119718@my.sliit.lk" userId="ef991f6a-f950-4b6d-9ba6-51d913e390b5" providerId="ADAL" clId="{17FEBF4D-0584-4ECC-90E1-B0CECE2F1A3E}" dt="2021-07-03T20:32:21.018" v="10402" actId="164"/>
          <ac:spMkLst>
            <pc:docMk/>
            <pc:sldMk cId="3305257825" sldId="469"/>
            <ac:spMk id="26" creationId="{BCB2D49B-93DC-40C8-AFD7-8E3EA0F4AFE2}"/>
          </ac:spMkLst>
        </pc:spChg>
        <pc:spChg chg="add mod">
          <ac:chgData name="it18119718@my.sliit.lk" userId="ef991f6a-f950-4b6d-9ba6-51d913e390b5" providerId="ADAL" clId="{17FEBF4D-0584-4ECC-90E1-B0CECE2F1A3E}" dt="2021-07-03T20:32:21.018" v="10402" actId="164"/>
          <ac:spMkLst>
            <pc:docMk/>
            <pc:sldMk cId="3305257825" sldId="469"/>
            <ac:spMk id="27" creationId="{D4D3D806-4117-498A-B320-030C846633E8}"/>
          </ac:spMkLst>
        </pc:spChg>
        <pc:spChg chg="add mod">
          <ac:chgData name="it18119718@my.sliit.lk" userId="ef991f6a-f950-4b6d-9ba6-51d913e390b5" providerId="ADAL" clId="{17FEBF4D-0584-4ECC-90E1-B0CECE2F1A3E}" dt="2021-07-03T20:32:21.018" v="10402" actId="164"/>
          <ac:spMkLst>
            <pc:docMk/>
            <pc:sldMk cId="3305257825" sldId="469"/>
            <ac:spMk id="28" creationId="{2CAED23D-AC0F-41D2-994E-F0F0AFE7CAB2}"/>
          </ac:spMkLst>
        </pc:spChg>
        <pc:spChg chg="add mod">
          <ac:chgData name="it18119718@my.sliit.lk" userId="ef991f6a-f950-4b6d-9ba6-51d913e390b5" providerId="ADAL" clId="{17FEBF4D-0584-4ECC-90E1-B0CECE2F1A3E}" dt="2021-07-03T20:32:21.018" v="10402" actId="164"/>
          <ac:spMkLst>
            <pc:docMk/>
            <pc:sldMk cId="3305257825" sldId="469"/>
            <ac:spMk id="30" creationId="{D378C747-3BB6-4905-865A-ED006DE842B0}"/>
          </ac:spMkLst>
        </pc:spChg>
        <pc:spChg chg="add mod">
          <ac:chgData name="it18119718@my.sliit.lk" userId="ef991f6a-f950-4b6d-9ba6-51d913e390b5" providerId="ADAL" clId="{17FEBF4D-0584-4ECC-90E1-B0CECE2F1A3E}" dt="2021-07-03T20:32:21.018" v="10402" actId="164"/>
          <ac:spMkLst>
            <pc:docMk/>
            <pc:sldMk cId="3305257825" sldId="469"/>
            <ac:spMk id="31" creationId="{F611385D-BFBF-4DB4-B820-6853D7E81522}"/>
          </ac:spMkLst>
        </pc:spChg>
        <pc:grpChg chg="add mod">
          <ac:chgData name="it18119718@my.sliit.lk" userId="ef991f6a-f950-4b6d-9ba6-51d913e390b5" providerId="ADAL" clId="{17FEBF4D-0584-4ECC-90E1-B0CECE2F1A3E}" dt="2021-07-03T20:32:21.018" v="10402" actId="164"/>
          <ac:grpSpMkLst>
            <pc:docMk/>
            <pc:sldMk cId="3305257825" sldId="469"/>
            <ac:grpSpMk id="16" creationId="{026E010F-FB50-4342-B1F5-33B666920E9B}"/>
          </ac:grpSpMkLst>
        </pc:grpChg>
        <pc:grpChg chg="del">
          <ac:chgData name="it18119718@my.sliit.lk" userId="ef991f6a-f950-4b6d-9ba6-51d913e390b5" providerId="ADAL" clId="{17FEBF4D-0584-4ECC-90E1-B0CECE2F1A3E}" dt="2021-07-03T20:28:12.538" v="10368" actId="478"/>
          <ac:grpSpMkLst>
            <pc:docMk/>
            <pc:sldMk cId="3305257825" sldId="469"/>
            <ac:grpSpMk id="29" creationId="{4EEF478E-9D2F-4A8A-84E0-6C4668BF7D68}"/>
          </ac:grpSpMkLst>
        </pc:grpChg>
        <pc:picChg chg="add mod">
          <ac:chgData name="it18119718@my.sliit.lk" userId="ef991f6a-f950-4b6d-9ba6-51d913e390b5" providerId="ADAL" clId="{17FEBF4D-0584-4ECC-90E1-B0CECE2F1A3E}" dt="2021-07-03T20:32:21.018" v="10402" actId="164"/>
          <ac:picMkLst>
            <pc:docMk/>
            <pc:sldMk cId="3305257825" sldId="469"/>
            <ac:picMk id="6" creationId="{7A49EE52-EA4E-483C-9470-D6317896FB7F}"/>
          </ac:picMkLst>
        </pc:picChg>
        <pc:picChg chg="add mod">
          <ac:chgData name="it18119718@my.sliit.lk" userId="ef991f6a-f950-4b6d-9ba6-51d913e390b5" providerId="ADAL" clId="{17FEBF4D-0584-4ECC-90E1-B0CECE2F1A3E}" dt="2021-07-03T20:32:21.018" v="10402" actId="164"/>
          <ac:picMkLst>
            <pc:docMk/>
            <pc:sldMk cId="3305257825" sldId="469"/>
            <ac:picMk id="5122" creationId="{660B0CB0-516D-45AD-8D89-4191ACAC8BC4}"/>
          </ac:picMkLst>
        </pc:picChg>
        <pc:picChg chg="add mod">
          <ac:chgData name="it18119718@my.sliit.lk" userId="ef991f6a-f950-4b6d-9ba6-51d913e390b5" providerId="ADAL" clId="{17FEBF4D-0584-4ECC-90E1-B0CECE2F1A3E}" dt="2021-07-03T20:32:21.018" v="10402" actId="164"/>
          <ac:picMkLst>
            <pc:docMk/>
            <pc:sldMk cId="3305257825" sldId="469"/>
            <ac:picMk id="5124" creationId="{2B853235-7F9A-4B3D-9043-0F92312639EE}"/>
          </ac:picMkLst>
        </pc:picChg>
        <pc:cxnChg chg="add mod">
          <ac:chgData name="it18119718@my.sliit.lk" userId="ef991f6a-f950-4b6d-9ba6-51d913e390b5" providerId="ADAL" clId="{17FEBF4D-0584-4ECC-90E1-B0CECE2F1A3E}" dt="2021-07-03T20:32:21.018" v="10402" actId="164"/>
          <ac:cxnSpMkLst>
            <pc:docMk/>
            <pc:sldMk cId="3305257825" sldId="469"/>
            <ac:cxnSpMk id="32" creationId="{57D1F8C8-0B2F-46CA-A0B3-46B701A1538A}"/>
          </ac:cxnSpMkLst>
        </pc:cxnChg>
        <pc:cxnChg chg="add mod">
          <ac:chgData name="it18119718@my.sliit.lk" userId="ef991f6a-f950-4b6d-9ba6-51d913e390b5" providerId="ADAL" clId="{17FEBF4D-0584-4ECC-90E1-B0CECE2F1A3E}" dt="2021-07-03T20:32:21.018" v="10402" actId="164"/>
          <ac:cxnSpMkLst>
            <pc:docMk/>
            <pc:sldMk cId="3305257825" sldId="469"/>
            <ac:cxnSpMk id="33" creationId="{D2988CF8-F671-4083-8553-1F6ACFEFE661}"/>
          </ac:cxnSpMkLst>
        </pc:cxnChg>
        <pc:cxnChg chg="add mod">
          <ac:chgData name="it18119718@my.sliit.lk" userId="ef991f6a-f950-4b6d-9ba6-51d913e390b5" providerId="ADAL" clId="{17FEBF4D-0584-4ECC-90E1-B0CECE2F1A3E}" dt="2021-07-03T20:32:21.018" v="10402" actId="164"/>
          <ac:cxnSpMkLst>
            <pc:docMk/>
            <pc:sldMk cId="3305257825" sldId="469"/>
            <ac:cxnSpMk id="34" creationId="{DA56E5F0-85E2-445A-AD5B-6221F529B659}"/>
          </ac:cxnSpMkLst>
        </pc:cxnChg>
        <pc:cxnChg chg="add mod">
          <ac:chgData name="it18119718@my.sliit.lk" userId="ef991f6a-f950-4b6d-9ba6-51d913e390b5" providerId="ADAL" clId="{17FEBF4D-0584-4ECC-90E1-B0CECE2F1A3E}" dt="2021-07-03T20:32:21.018" v="10402" actId="164"/>
          <ac:cxnSpMkLst>
            <pc:docMk/>
            <pc:sldMk cId="3305257825" sldId="469"/>
            <ac:cxnSpMk id="35" creationId="{F3ECAF2A-5222-4B05-A17E-4FFC5AD247A6}"/>
          </ac:cxnSpMkLst>
        </pc:cxnChg>
      </pc:sldChg>
      <pc:sldChg chg="addSp modSp add mod ord">
        <pc:chgData name="it18119718@my.sliit.lk" userId="ef991f6a-f950-4b6d-9ba6-51d913e390b5" providerId="ADAL" clId="{17FEBF4D-0584-4ECC-90E1-B0CECE2F1A3E}" dt="2021-07-06T12:07:56.710" v="16648" actId="1076"/>
        <pc:sldMkLst>
          <pc:docMk/>
          <pc:sldMk cId="3637983422" sldId="470"/>
        </pc:sldMkLst>
        <pc:spChg chg="add mod">
          <ac:chgData name="it18119718@my.sliit.lk" userId="ef991f6a-f950-4b6d-9ba6-51d913e390b5" providerId="ADAL" clId="{17FEBF4D-0584-4ECC-90E1-B0CECE2F1A3E}" dt="2021-07-06T12:07:56.710" v="16648" actId="1076"/>
          <ac:spMkLst>
            <pc:docMk/>
            <pc:sldMk cId="3637983422" sldId="470"/>
            <ac:spMk id="11" creationId="{341C1412-67E1-4273-8580-2E574B1A0ED5}"/>
          </ac:spMkLst>
        </pc:spChg>
        <pc:spChg chg="mod">
          <ac:chgData name="it18119718@my.sliit.lk" userId="ef991f6a-f950-4b6d-9ba6-51d913e390b5" providerId="ADAL" clId="{17FEBF4D-0584-4ECC-90E1-B0CECE2F1A3E}" dt="2021-07-03T20:25:21.472" v="10359" actId="20577"/>
          <ac:spMkLst>
            <pc:docMk/>
            <pc:sldMk cId="3637983422" sldId="470"/>
            <ac:spMk id="12" creationId="{A5CD8687-F6BE-48CF-8FBB-60622189287E}"/>
          </ac:spMkLst>
        </pc:spChg>
        <pc:picChg chg="add mod">
          <ac:chgData name="it18119718@my.sliit.lk" userId="ef991f6a-f950-4b6d-9ba6-51d913e390b5" providerId="ADAL" clId="{17FEBF4D-0584-4ECC-90E1-B0CECE2F1A3E}" dt="2021-07-03T20:35:15.095" v="10408" actId="1076"/>
          <ac:picMkLst>
            <pc:docMk/>
            <pc:sldMk cId="3637983422" sldId="470"/>
            <ac:picMk id="3" creationId="{71D14DD8-52DE-4C1D-9097-84D7B6DBB727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8:03.246" v="16650" actId="1076"/>
        <pc:sldMkLst>
          <pc:docMk/>
          <pc:sldMk cId="4246646422" sldId="471"/>
        </pc:sldMkLst>
        <pc:spChg chg="mod">
          <ac:chgData name="it18119718@my.sliit.lk" userId="ef991f6a-f950-4b6d-9ba6-51d913e390b5" providerId="ADAL" clId="{17FEBF4D-0584-4ECC-90E1-B0CECE2F1A3E}" dt="2021-07-03T20:38:25.881" v="10441" actId="1076"/>
          <ac:spMkLst>
            <pc:docMk/>
            <pc:sldMk cId="4246646422" sldId="471"/>
            <ac:spMk id="12" creationId="{A5CD8687-F6BE-48CF-8FBB-60622189287E}"/>
          </ac:spMkLst>
        </pc:spChg>
        <pc:spChg chg="add mod">
          <ac:chgData name="it18119718@my.sliit.lk" userId="ef991f6a-f950-4b6d-9ba6-51d913e390b5" providerId="ADAL" clId="{17FEBF4D-0584-4ECC-90E1-B0CECE2F1A3E}" dt="2021-07-06T12:08:03.246" v="16650" actId="1076"/>
          <ac:spMkLst>
            <pc:docMk/>
            <pc:sldMk cId="4246646422" sldId="471"/>
            <ac:spMk id="14" creationId="{AE7A8185-AD99-4BF2-8883-72D5B87BB4B7}"/>
          </ac:spMkLst>
        </pc:spChg>
        <pc:grpChg chg="add mod">
          <ac:chgData name="it18119718@my.sliit.lk" userId="ef991f6a-f950-4b6d-9ba6-51d913e390b5" providerId="ADAL" clId="{17FEBF4D-0584-4ECC-90E1-B0CECE2F1A3E}" dt="2021-07-03T20:42:50.397" v="10466" actId="164"/>
          <ac:grpSpMkLst>
            <pc:docMk/>
            <pc:sldMk cId="4246646422" sldId="471"/>
            <ac:grpSpMk id="6" creationId="{894FD12A-593A-4CAC-AA68-60BD2BCFCD1D}"/>
          </ac:grpSpMkLst>
        </pc:grpChg>
        <pc:grpChg chg="del">
          <ac:chgData name="it18119718@my.sliit.lk" userId="ef991f6a-f950-4b6d-9ba6-51d913e390b5" providerId="ADAL" clId="{17FEBF4D-0584-4ECC-90E1-B0CECE2F1A3E}" dt="2021-07-03T20:41:47.010" v="10453" actId="478"/>
          <ac:grpSpMkLst>
            <pc:docMk/>
            <pc:sldMk cId="4246646422" sldId="471"/>
            <ac:grpSpMk id="17" creationId="{9E0FD253-233F-4A5B-9694-B131DCDD285A}"/>
          </ac:grpSpMkLst>
        </pc:grpChg>
        <pc:grpChg chg="add del mod">
          <ac:chgData name="it18119718@my.sliit.lk" userId="ef991f6a-f950-4b6d-9ba6-51d913e390b5" providerId="ADAL" clId="{17FEBF4D-0584-4ECC-90E1-B0CECE2F1A3E}" dt="2021-07-03T20:42:50.397" v="10466" actId="164"/>
          <ac:grpSpMkLst>
            <pc:docMk/>
            <pc:sldMk cId="4246646422" sldId="471"/>
            <ac:grpSpMk id="23" creationId="{D6472D78-964F-4BD9-8CEE-BFE18890199D}"/>
          </ac:grpSpMkLst>
        </pc:grpChg>
        <pc:picChg chg="add mod modCrop">
          <ac:chgData name="it18119718@my.sliit.lk" userId="ef991f6a-f950-4b6d-9ba6-51d913e390b5" providerId="ADAL" clId="{17FEBF4D-0584-4ECC-90E1-B0CECE2F1A3E}" dt="2021-07-03T20:42:17.304" v="10463" actId="14100"/>
          <ac:picMkLst>
            <pc:docMk/>
            <pc:sldMk cId="4246646422" sldId="471"/>
            <ac:picMk id="3" creationId="{702148B3-7EF1-484B-BC74-BBB7E899307B}"/>
          </ac:picMkLst>
        </pc:picChg>
        <pc:picChg chg="del">
          <ac:chgData name="it18119718@my.sliit.lk" userId="ef991f6a-f950-4b6d-9ba6-51d913e390b5" providerId="ADAL" clId="{17FEBF4D-0584-4ECC-90E1-B0CECE2F1A3E}" dt="2021-07-03T20:40:32.498" v="10447" actId="478"/>
          <ac:picMkLst>
            <pc:docMk/>
            <pc:sldMk cId="4246646422" sldId="471"/>
            <ac:picMk id="11" creationId="{DA267D9A-D5CD-4709-B64A-31F723809B9D}"/>
          </ac:picMkLst>
        </pc:picChg>
        <pc:picChg chg="del">
          <ac:chgData name="it18119718@my.sliit.lk" userId="ef991f6a-f950-4b6d-9ba6-51d913e390b5" providerId="ADAL" clId="{17FEBF4D-0584-4ECC-90E1-B0CECE2F1A3E}" dt="2021-07-03T20:41:47.010" v="10453" actId="478"/>
          <ac:picMkLst>
            <pc:docMk/>
            <pc:sldMk cId="4246646422" sldId="471"/>
            <ac:picMk id="14" creationId="{B37358B6-075F-4B8D-BFC3-2B463DD72414}"/>
          </ac:picMkLst>
        </pc:picChg>
        <pc:picChg chg="del">
          <ac:chgData name="it18119718@my.sliit.lk" userId="ef991f6a-f950-4b6d-9ba6-51d913e390b5" providerId="ADAL" clId="{17FEBF4D-0584-4ECC-90E1-B0CECE2F1A3E}" dt="2021-07-03T20:41:51.066" v="10454" actId="478"/>
          <ac:picMkLst>
            <pc:docMk/>
            <pc:sldMk cId="4246646422" sldId="471"/>
            <ac:picMk id="16" creationId="{8A672A1B-8DE0-4669-BDA3-0BBB14CD9EC1}"/>
          </ac:picMkLst>
        </pc:picChg>
        <pc:picChg chg="add mod">
          <ac:chgData name="it18119718@my.sliit.lk" userId="ef991f6a-f950-4b6d-9ba6-51d913e390b5" providerId="ADAL" clId="{17FEBF4D-0584-4ECC-90E1-B0CECE2F1A3E}" dt="2021-07-03T20:42:50.397" v="10466" actId="164"/>
          <ac:picMkLst>
            <pc:docMk/>
            <pc:sldMk cId="4246646422" sldId="471"/>
            <ac:picMk id="6146" creationId="{A2B35A58-B294-4D1E-B327-4532F9CC0DEA}"/>
          </ac:picMkLst>
        </pc:picChg>
        <pc:cxnChg chg="mod ord">
          <ac:chgData name="it18119718@my.sliit.lk" userId="ef991f6a-f950-4b6d-9ba6-51d913e390b5" providerId="ADAL" clId="{17FEBF4D-0584-4ECC-90E1-B0CECE2F1A3E}" dt="2021-07-03T20:42:33.896" v="10465" actId="166"/>
          <ac:cxnSpMkLst>
            <pc:docMk/>
            <pc:sldMk cId="4246646422" sldId="471"/>
            <ac:cxnSpMk id="21" creationId="{0D96B04C-B64F-4505-BDF1-24BA03D93B97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6T12:08:10.286" v="16652" actId="1076"/>
        <pc:sldMkLst>
          <pc:docMk/>
          <pc:sldMk cId="700753116" sldId="472"/>
        </pc:sldMkLst>
        <pc:spChg chg="mod">
          <ac:chgData name="it18119718@my.sliit.lk" userId="ef991f6a-f950-4b6d-9ba6-51d913e390b5" providerId="ADAL" clId="{17FEBF4D-0584-4ECC-90E1-B0CECE2F1A3E}" dt="2021-07-03T20:38:37.776" v="10444" actId="1076"/>
          <ac:spMkLst>
            <pc:docMk/>
            <pc:sldMk cId="700753116" sldId="472"/>
            <ac:spMk id="12" creationId="{A5CD8687-F6BE-48CF-8FBB-60622189287E}"/>
          </ac:spMkLst>
        </pc:spChg>
        <pc:spChg chg="add mod">
          <ac:chgData name="it18119718@my.sliit.lk" userId="ef991f6a-f950-4b6d-9ba6-51d913e390b5" providerId="ADAL" clId="{17FEBF4D-0584-4ECC-90E1-B0CECE2F1A3E}" dt="2021-07-06T12:08:10.286" v="16652" actId="1076"/>
          <ac:spMkLst>
            <pc:docMk/>
            <pc:sldMk cId="700753116" sldId="472"/>
            <ac:spMk id="13" creationId="{C5AD7E63-C5CC-4030-9A1D-4F824E14F7CB}"/>
          </ac:spMkLst>
        </pc:spChg>
        <pc:grpChg chg="add mod">
          <ac:chgData name="it18119718@my.sliit.lk" userId="ef991f6a-f950-4b6d-9ba6-51d913e390b5" providerId="ADAL" clId="{17FEBF4D-0584-4ECC-90E1-B0CECE2F1A3E}" dt="2021-07-03T20:45:14.464" v="10488" actId="164"/>
          <ac:grpSpMkLst>
            <pc:docMk/>
            <pc:sldMk cId="700753116" sldId="472"/>
            <ac:grpSpMk id="4" creationId="{939DAC9C-B31C-42F0-AADD-5F6512E936B6}"/>
          </ac:grpSpMkLst>
        </pc:grpChg>
        <pc:grpChg chg="del">
          <ac:chgData name="it18119718@my.sliit.lk" userId="ef991f6a-f950-4b6d-9ba6-51d913e390b5" providerId="ADAL" clId="{17FEBF4D-0584-4ECC-90E1-B0CECE2F1A3E}" dt="2021-07-03T20:44:19.353" v="10473" actId="478"/>
          <ac:grpSpMkLst>
            <pc:docMk/>
            <pc:sldMk cId="700753116" sldId="472"/>
            <ac:grpSpMk id="17" creationId="{9E0FD253-233F-4A5B-9694-B131DCDD285A}"/>
          </ac:grpSpMkLst>
        </pc:grpChg>
        <pc:grpChg chg="mod">
          <ac:chgData name="it18119718@my.sliit.lk" userId="ef991f6a-f950-4b6d-9ba6-51d913e390b5" providerId="ADAL" clId="{17FEBF4D-0584-4ECC-90E1-B0CECE2F1A3E}" dt="2021-07-03T20:45:14.464" v="10488" actId="164"/>
          <ac:grpSpMkLst>
            <pc:docMk/>
            <pc:sldMk cId="700753116" sldId="472"/>
            <ac:grpSpMk id="23" creationId="{D6472D78-964F-4BD9-8CEE-BFE18890199D}"/>
          </ac:grpSpMkLst>
        </pc:grpChg>
        <pc:picChg chg="add mod ord">
          <ac:chgData name="it18119718@my.sliit.lk" userId="ef991f6a-f950-4b6d-9ba6-51d913e390b5" providerId="ADAL" clId="{17FEBF4D-0584-4ECC-90E1-B0CECE2F1A3E}" dt="2021-07-03T20:45:14.464" v="10488" actId="164"/>
          <ac:picMkLst>
            <pc:docMk/>
            <pc:sldMk cId="700753116" sldId="472"/>
            <ac:picMk id="3" creationId="{F6E5B92A-FF15-4D05-B419-49FF1574A2CF}"/>
          </ac:picMkLst>
        </pc:picChg>
        <pc:picChg chg="del">
          <ac:chgData name="it18119718@my.sliit.lk" userId="ef991f6a-f950-4b6d-9ba6-51d913e390b5" providerId="ADAL" clId="{17FEBF4D-0584-4ECC-90E1-B0CECE2F1A3E}" dt="2021-07-03T20:44:53.695" v="10485" actId="478"/>
          <ac:picMkLst>
            <pc:docMk/>
            <pc:sldMk cId="700753116" sldId="472"/>
            <ac:picMk id="7" creationId="{8D36CA08-8E6C-42B7-A5B9-08D1C4CB1879}"/>
          </ac:picMkLst>
        </pc:picChg>
        <pc:picChg chg="ord">
          <ac:chgData name="it18119718@my.sliit.lk" userId="ef991f6a-f950-4b6d-9ba6-51d913e390b5" providerId="ADAL" clId="{17FEBF4D-0584-4ECC-90E1-B0CECE2F1A3E}" dt="2021-07-03T20:45:06.259" v="10487" actId="167"/>
          <ac:picMkLst>
            <pc:docMk/>
            <pc:sldMk cId="700753116" sldId="472"/>
            <ac:picMk id="8" creationId="{70FDBA12-A6AC-4051-931F-7AC9690B7763}"/>
          </ac:picMkLst>
        </pc:picChg>
        <pc:picChg chg="ord">
          <ac:chgData name="it18119718@my.sliit.lk" userId="ef991f6a-f950-4b6d-9ba6-51d913e390b5" providerId="ADAL" clId="{17FEBF4D-0584-4ECC-90E1-B0CECE2F1A3E}" dt="2021-07-03T20:45:03.783" v="10486" actId="167"/>
          <ac:picMkLst>
            <pc:docMk/>
            <pc:sldMk cId="700753116" sldId="472"/>
            <ac:picMk id="10" creationId="{5CBA9257-D50C-4D27-AA88-A439191198B1}"/>
          </ac:picMkLst>
        </pc:picChg>
        <pc:picChg chg="del">
          <ac:chgData name="it18119718@my.sliit.lk" userId="ef991f6a-f950-4b6d-9ba6-51d913e390b5" providerId="ADAL" clId="{17FEBF4D-0584-4ECC-90E1-B0CECE2F1A3E}" dt="2021-07-03T20:43:10.967" v="10467" actId="478"/>
          <ac:picMkLst>
            <pc:docMk/>
            <pc:sldMk cId="700753116" sldId="472"/>
            <ac:picMk id="11" creationId="{DA267D9A-D5CD-4709-B64A-31F723809B9D}"/>
          </ac:picMkLst>
        </pc:picChg>
        <pc:picChg chg="del">
          <ac:chgData name="it18119718@my.sliit.lk" userId="ef991f6a-f950-4b6d-9ba6-51d913e390b5" providerId="ADAL" clId="{17FEBF4D-0584-4ECC-90E1-B0CECE2F1A3E}" dt="2021-07-03T20:44:19.353" v="10473" actId="478"/>
          <ac:picMkLst>
            <pc:docMk/>
            <pc:sldMk cId="700753116" sldId="472"/>
            <ac:picMk id="14" creationId="{B37358B6-075F-4B8D-BFC3-2B463DD72414}"/>
          </ac:picMkLst>
        </pc:picChg>
        <pc:picChg chg="del">
          <ac:chgData name="it18119718@my.sliit.lk" userId="ef991f6a-f950-4b6d-9ba6-51d913e390b5" providerId="ADAL" clId="{17FEBF4D-0584-4ECC-90E1-B0CECE2F1A3E}" dt="2021-07-03T20:44:21.682" v="10474" actId="478"/>
          <ac:picMkLst>
            <pc:docMk/>
            <pc:sldMk cId="700753116" sldId="472"/>
            <ac:picMk id="16" creationId="{8A672A1B-8DE0-4669-BDA3-0BBB14CD9EC1}"/>
          </ac:picMkLst>
        </pc:picChg>
        <pc:picChg chg="add mod">
          <ac:chgData name="it18119718@my.sliit.lk" userId="ef991f6a-f950-4b6d-9ba6-51d913e390b5" providerId="ADAL" clId="{17FEBF4D-0584-4ECC-90E1-B0CECE2F1A3E}" dt="2021-07-03T20:45:14.464" v="10488" actId="164"/>
          <ac:picMkLst>
            <pc:docMk/>
            <pc:sldMk cId="700753116" sldId="472"/>
            <ac:picMk id="7170" creationId="{F55CA8D9-B9F0-4083-BBFC-5848C8E7052E}"/>
          </ac:picMkLst>
        </pc:picChg>
        <pc:cxnChg chg="ord">
          <ac:chgData name="it18119718@my.sliit.lk" userId="ef991f6a-f950-4b6d-9ba6-51d913e390b5" providerId="ADAL" clId="{17FEBF4D-0584-4ECC-90E1-B0CECE2F1A3E}" dt="2021-07-03T20:44:46.276" v="10483" actId="166"/>
          <ac:cxnSpMkLst>
            <pc:docMk/>
            <pc:sldMk cId="700753116" sldId="472"/>
            <ac:cxnSpMk id="21" creationId="{0D96B04C-B64F-4505-BDF1-24BA03D93B97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6T12:08:17.002" v="16654"/>
        <pc:sldMkLst>
          <pc:docMk/>
          <pc:sldMk cId="1672306068" sldId="473"/>
        </pc:sldMkLst>
        <pc:spChg chg="mod">
          <ac:chgData name="it18119718@my.sliit.lk" userId="ef991f6a-f950-4b6d-9ba6-51d913e390b5" providerId="ADAL" clId="{17FEBF4D-0584-4ECC-90E1-B0CECE2F1A3E}" dt="2021-07-03T20:48:46.714" v="10517" actId="1076"/>
          <ac:spMkLst>
            <pc:docMk/>
            <pc:sldMk cId="1672306068" sldId="473"/>
            <ac:spMk id="12" creationId="{A5CD8687-F6BE-48CF-8FBB-60622189287E}"/>
          </ac:spMkLst>
        </pc:spChg>
        <pc:spChg chg="add">
          <ac:chgData name="it18119718@my.sliit.lk" userId="ef991f6a-f950-4b6d-9ba6-51d913e390b5" providerId="ADAL" clId="{17FEBF4D-0584-4ECC-90E1-B0CECE2F1A3E}" dt="2021-07-06T12:08:17.002" v="16654"/>
          <ac:spMkLst>
            <pc:docMk/>
            <pc:sldMk cId="1672306068" sldId="473"/>
            <ac:spMk id="15" creationId="{363C1D3A-BC96-4B99-A75E-D1C16FD6262A}"/>
          </ac:spMkLst>
        </pc:spChg>
        <pc:spChg chg="mod">
          <ac:chgData name="it18119718@my.sliit.lk" userId="ef991f6a-f950-4b6d-9ba6-51d913e390b5" providerId="ADAL" clId="{17FEBF4D-0584-4ECC-90E1-B0CECE2F1A3E}" dt="2021-07-03T20:49:08.136" v="10521" actId="1076"/>
          <ac:spMkLst>
            <pc:docMk/>
            <pc:sldMk cId="1672306068" sldId="473"/>
            <ac:spMk id="29" creationId="{00631876-1EE0-4319-8C46-E3335DD9CC8A}"/>
          </ac:spMkLst>
        </pc:spChg>
        <pc:grpChg chg="add mod">
          <ac:chgData name="it18119718@my.sliit.lk" userId="ef991f6a-f950-4b6d-9ba6-51d913e390b5" providerId="ADAL" clId="{17FEBF4D-0584-4ECC-90E1-B0CECE2F1A3E}" dt="2021-07-03T20:49:53.553" v="10532" actId="164"/>
          <ac:grpSpMkLst>
            <pc:docMk/>
            <pc:sldMk cId="1672306068" sldId="473"/>
            <ac:grpSpMk id="2" creationId="{F3E839A7-AD1A-49B5-AA47-2C4E96CB9FFF}"/>
          </ac:grpSpMkLst>
        </pc:grpChg>
        <pc:grpChg chg="add mod">
          <ac:chgData name="it18119718@my.sliit.lk" userId="ef991f6a-f950-4b6d-9ba6-51d913e390b5" providerId="ADAL" clId="{17FEBF4D-0584-4ECC-90E1-B0CECE2F1A3E}" dt="2021-07-03T20:53:16.055" v="10551" actId="1076"/>
          <ac:grpSpMkLst>
            <pc:docMk/>
            <pc:sldMk cId="1672306068" sldId="473"/>
            <ac:grpSpMk id="14" creationId="{9E8B2106-E29B-4AF1-AFD9-B79021893F95}"/>
          </ac:grpSpMkLst>
        </pc:grpChg>
        <pc:grpChg chg="del">
          <ac:chgData name="it18119718@my.sliit.lk" userId="ef991f6a-f950-4b6d-9ba6-51d913e390b5" providerId="ADAL" clId="{17FEBF4D-0584-4ECC-90E1-B0CECE2F1A3E}" dt="2021-07-03T20:51:51.880" v="10533" actId="478"/>
          <ac:grpSpMkLst>
            <pc:docMk/>
            <pc:sldMk cId="1672306068" sldId="473"/>
            <ac:grpSpMk id="16" creationId="{21FD4ED4-2FB5-425B-ADEE-509981576DC3}"/>
          </ac:grpSpMkLst>
        </pc:grpChg>
        <pc:grpChg chg="del mod">
          <ac:chgData name="it18119718@my.sliit.lk" userId="ef991f6a-f950-4b6d-9ba6-51d913e390b5" providerId="ADAL" clId="{17FEBF4D-0584-4ECC-90E1-B0CECE2F1A3E}" dt="2021-07-03T20:49:21.072" v="10522" actId="478"/>
          <ac:grpSpMkLst>
            <pc:docMk/>
            <pc:sldMk cId="1672306068" sldId="473"/>
            <ac:grpSpMk id="21" creationId="{A3EF919B-31A7-4F87-8FD0-CBC7CA350F32}"/>
          </ac:grpSpMkLst>
        </pc:grpChg>
        <pc:picChg chg="add mod">
          <ac:chgData name="it18119718@my.sliit.lk" userId="ef991f6a-f950-4b6d-9ba6-51d913e390b5" providerId="ADAL" clId="{17FEBF4D-0584-4ECC-90E1-B0CECE2F1A3E}" dt="2021-07-03T20:53:03.274" v="10548" actId="164"/>
          <ac:picMkLst>
            <pc:docMk/>
            <pc:sldMk cId="1672306068" sldId="473"/>
            <ac:picMk id="4" creationId="{E491A098-9B65-4442-AC02-918B7CF8DF03}"/>
          </ac:picMkLst>
        </pc:picChg>
        <pc:picChg chg="add mod">
          <ac:chgData name="it18119718@my.sliit.lk" userId="ef991f6a-f950-4b6d-9ba6-51d913e390b5" providerId="ADAL" clId="{17FEBF4D-0584-4ECC-90E1-B0CECE2F1A3E}" dt="2021-07-03T20:53:03.274" v="10548" actId="164"/>
          <ac:picMkLst>
            <pc:docMk/>
            <pc:sldMk cId="1672306068" sldId="473"/>
            <ac:picMk id="11" creationId="{90863D56-3C6C-4A20-8EF0-CA54B387057E}"/>
          </ac:picMkLst>
        </pc:picChg>
        <pc:picChg chg="del">
          <ac:chgData name="it18119718@my.sliit.lk" userId="ef991f6a-f950-4b6d-9ba6-51d913e390b5" providerId="ADAL" clId="{17FEBF4D-0584-4ECC-90E1-B0CECE2F1A3E}" dt="2021-07-03T20:49:21.072" v="10522" actId="478"/>
          <ac:picMkLst>
            <pc:docMk/>
            <pc:sldMk cId="1672306068" sldId="473"/>
            <ac:picMk id="1026" creationId="{263E5F9D-C28C-4ACC-8636-E14F88305037}"/>
          </ac:picMkLst>
        </pc:picChg>
        <pc:picChg chg="del mod">
          <ac:chgData name="it18119718@my.sliit.lk" userId="ef991f6a-f950-4b6d-9ba6-51d913e390b5" providerId="ADAL" clId="{17FEBF4D-0584-4ECC-90E1-B0CECE2F1A3E}" dt="2021-07-03T20:49:22.825" v="10523" actId="478"/>
          <ac:picMkLst>
            <pc:docMk/>
            <pc:sldMk cId="1672306068" sldId="473"/>
            <ac:picMk id="1028" creationId="{7F83B1D2-258E-49AB-BBD0-B02FBC4A817C}"/>
          </ac:picMkLst>
        </pc:picChg>
        <pc:picChg chg="add mod">
          <ac:chgData name="it18119718@my.sliit.lk" userId="ef991f6a-f950-4b6d-9ba6-51d913e390b5" providerId="ADAL" clId="{17FEBF4D-0584-4ECC-90E1-B0CECE2F1A3E}" dt="2021-07-03T20:49:53.553" v="10532" actId="164"/>
          <ac:picMkLst>
            <pc:docMk/>
            <pc:sldMk cId="1672306068" sldId="473"/>
            <ac:picMk id="8194" creationId="{4CD631B5-E5C6-499A-BA87-74E1F2C6B00A}"/>
          </ac:picMkLst>
        </pc:picChg>
        <pc:picChg chg="add mod">
          <ac:chgData name="it18119718@my.sliit.lk" userId="ef991f6a-f950-4b6d-9ba6-51d913e390b5" providerId="ADAL" clId="{17FEBF4D-0584-4ECC-90E1-B0CECE2F1A3E}" dt="2021-07-03T20:49:53.553" v="10532" actId="164"/>
          <ac:picMkLst>
            <pc:docMk/>
            <pc:sldMk cId="1672306068" sldId="473"/>
            <ac:picMk id="8196" creationId="{ACD74688-8708-4ADA-9BA0-58F0BC6DA51A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8:19.522" v="16655"/>
        <pc:sldMkLst>
          <pc:docMk/>
          <pc:sldMk cId="3769069935" sldId="474"/>
        </pc:sldMkLst>
        <pc:spChg chg="mod">
          <ac:chgData name="it18119718@my.sliit.lk" userId="ef991f6a-f950-4b6d-9ba6-51d913e390b5" providerId="ADAL" clId="{17FEBF4D-0584-4ECC-90E1-B0CECE2F1A3E}" dt="2021-07-03T20:53:49.446" v="10559" actId="20577"/>
          <ac:spMkLst>
            <pc:docMk/>
            <pc:sldMk cId="3769069935" sldId="474"/>
            <ac:spMk id="12" creationId="{A5CD8687-F6BE-48CF-8FBB-60622189287E}"/>
          </ac:spMkLst>
        </pc:spChg>
        <pc:spChg chg="add">
          <ac:chgData name="it18119718@my.sliit.lk" userId="ef991f6a-f950-4b6d-9ba6-51d913e390b5" providerId="ADAL" clId="{17FEBF4D-0584-4ECC-90E1-B0CECE2F1A3E}" dt="2021-07-06T12:08:19.522" v="16655"/>
          <ac:spMkLst>
            <pc:docMk/>
            <pc:sldMk cId="3769069935" sldId="474"/>
            <ac:spMk id="15" creationId="{071DE1FF-7255-4792-880B-7532A8348DB0}"/>
          </ac:spMkLst>
        </pc:spChg>
        <pc:spChg chg="mod">
          <ac:chgData name="it18119718@my.sliit.lk" userId="ef991f6a-f950-4b6d-9ba6-51d913e390b5" providerId="ADAL" clId="{17FEBF4D-0584-4ECC-90E1-B0CECE2F1A3E}" dt="2021-07-03T20:53:54.274" v="10560"/>
          <ac:spMkLst>
            <pc:docMk/>
            <pc:sldMk cId="3769069935" sldId="474"/>
            <ac:spMk id="29" creationId="{00631876-1EE0-4319-8C46-E3335DD9CC8A}"/>
          </ac:spMkLst>
        </pc:spChg>
        <pc:grpChg chg="del mod">
          <ac:chgData name="it18119718@my.sliit.lk" userId="ef991f6a-f950-4b6d-9ba6-51d913e390b5" providerId="ADAL" clId="{17FEBF4D-0584-4ECC-90E1-B0CECE2F1A3E}" dt="2021-07-03T20:54:09.500" v="10561" actId="478"/>
          <ac:grpSpMkLst>
            <pc:docMk/>
            <pc:sldMk cId="3769069935" sldId="474"/>
            <ac:grpSpMk id="2" creationId="{F3E839A7-AD1A-49B5-AA47-2C4E96CB9FFF}"/>
          </ac:grpSpMkLst>
        </pc:grpChg>
        <pc:grpChg chg="add mod">
          <ac:chgData name="it18119718@my.sliit.lk" userId="ef991f6a-f950-4b6d-9ba6-51d913e390b5" providerId="ADAL" clId="{17FEBF4D-0584-4ECC-90E1-B0CECE2F1A3E}" dt="2021-07-03T20:55:48.011" v="10579" actId="14100"/>
          <ac:grpSpMkLst>
            <pc:docMk/>
            <pc:sldMk cId="3769069935" sldId="474"/>
            <ac:grpSpMk id="3" creationId="{6B2EFBA6-F059-4EB6-BCB0-97DC244DF278}"/>
          </ac:grpSpMkLst>
        </pc:grpChg>
        <pc:grpChg chg="del">
          <ac:chgData name="it18119718@my.sliit.lk" userId="ef991f6a-f950-4b6d-9ba6-51d913e390b5" providerId="ADAL" clId="{17FEBF4D-0584-4ECC-90E1-B0CECE2F1A3E}" dt="2021-07-03T20:55:52.121" v="10580" actId="478"/>
          <ac:grpSpMkLst>
            <pc:docMk/>
            <pc:sldMk cId="3769069935" sldId="474"/>
            <ac:grpSpMk id="14" creationId="{9E8B2106-E29B-4AF1-AFD9-B79021893F95}"/>
          </ac:grpSpMkLst>
        </pc:grpChg>
        <pc:grpChg chg="add mod">
          <ac:chgData name="it18119718@my.sliit.lk" userId="ef991f6a-f950-4b6d-9ba6-51d913e390b5" providerId="ADAL" clId="{17FEBF4D-0584-4ECC-90E1-B0CECE2F1A3E}" dt="2021-07-03T20:57:30.689" v="10595" actId="14100"/>
          <ac:grpSpMkLst>
            <pc:docMk/>
            <pc:sldMk cId="3769069935" sldId="474"/>
            <ac:grpSpMk id="19" creationId="{7F1B8830-0F97-43A7-BE81-E63727AA25F8}"/>
          </ac:grpSpMkLst>
        </pc:grpChg>
        <pc:picChg chg="del topLvl">
          <ac:chgData name="it18119718@my.sliit.lk" userId="ef991f6a-f950-4b6d-9ba6-51d913e390b5" providerId="ADAL" clId="{17FEBF4D-0584-4ECC-90E1-B0CECE2F1A3E}" dt="2021-07-03T20:55:53.466" v="10581" actId="478"/>
          <ac:picMkLst>
            <pc:docMk/>
            <pc:sldMk cId="3769069935" sldId="474"/>
            <ac:picMk id="4" creationId="{E491A098-9B65-4442-AC02-918B7CF8DF03}"/>
          </ac:picMkLst>
        </pc:picChg>
        <pc:picChg chg="del topLvl">
          <ac:chgData name="it18119718@my.sliit.lk" userId="ef991f6a-f950-4b6d-9ba6-51d913e390b5" providerId="ADAL" clId="{17FEBF4D-0584-4ECC-90E1-B0CECE2F1A3E}" dt="2021-07-03T20:55:52.121" v="10580" actId="478"/>
          <ac:picMkLst>
            <pc:docMk/>
            <pc:sldMk cId="3769069935" sldId="474"/>
            <ac:picMk id="11" creationId="{90863D56-3C6C-4A20-8EF0-CA54B387057E}"/>
          </ac:picMkLst>
        </pc:picChg>
        <pc:picChg chg="add mod">
          <ac:chgData name="it18119718@my.sliit.lk" userId="ef991f6a-f950-4b6d-9ba6-51d913e390b5" providerId="ADAL" clId="{17FEBF4D-0584-4ECC-90E1-B0CECE2F1A3E}" dt="2021-07-03T20:57:26.742" v="10594" actId="164"/>
          <ac:picMkLst>
            <pc:docMk/>
            <pc:sldMk cId="3769069935" sldId="474"/>
            <ac:picMk id="13" creationId="{04DFCF6B-85F9-4709-BD79-588DDB82BFF2}"/>
          </ac:picMkLst>
        </pc:picChg>
        <pc:picChg chg="add mod">
          <ac:chgData name="it18119718@my.sliit.lk" userId="ef991f6a-f950-4b6d-9ba6-51d913e390b5" providerId="ADAL" clId="{17FEBF4D-0584-4ECC-90E1-B0CECE2F1A3E}" dt="2021-07-03T20:57:26.742" v="10594" actId="164"/>
          <ac:picMkLst>
            <pc:docMk/>
            <pc:sldMk cId="3769069935" sldId="474"/>
            <ac:picMk id="16" creationId="{77F441FF-79CB-457D-BDA6-BE75BAC5A215}"/>
          </ac:picMkLst>
        </pc:picChg>
        <pc:picChg chg="add del mod">
          <ac:chgData name="it18119718@my.sliit.lk" userId="ef991f6a-f950-4b6d-9ba6-51d913e390b5" providerId="ADAL" clId="{17FEBF4D-0584-4ECC-90E1-B0CECE2F1A3E}" dt="2021-07-03T20:54:39.051" v="10571" actId="478"/>
          <ac:picMkLst>
            <pc:docMk/>
            <pc:sldMk cId="3769069935" sldId="474"/>
            <ac:picMk id="17" creationId="{96D5A7C5-FBBD-4952-83AA-B7ED583B1C28}"/>
          </ac:picMkLst>
        </pc:picChg>
        <pc:picChg chg="add del mod">
          <ac:chgData name="it18119718@my.sliit.lk" userId="ef991f6a-f950-4b6d-9ba6-51d913e390b5" providerId="ADAL" clId="{17FEBF4D-0584-4ECC-90E1-B0CECE2F1A3E}" dt="2021-07-03T20:54:39.051" v="10571" actId="478"/>
          <ac:picMkLst>
            <pc:docMk/>
            <pc:sldMk cId="3769069935" sldId="474"/>
            <ac:picMk id="18" creationId="{74F2DEC7-18DB-4ECD-A057-6D8B523164A8}"/>
          </ac:picMkLst>
        </pc:picChg>
        <pc:picChg chg="del mod">
          <ac:chgData name="it18119718@my.sliit.lk" userId="ef991f6a-f950-4b6d-9ba6-51d913e390b5" providerId="ADAL" clId="{17FEBF4D-0584-4ECC-90E1-B0CECE2F1A3E}" dt="2021-07-03T20:54:10.336" v="10562" actId="478"/>
          <ac:picMkLst>
            <pc:docMk/>
            <pc:sldMk cId="3769069935" sldId="474"/>
            <ac:picMk id="8194" creationId="{4CD631B5-E5C6-499A-BA87-74E1F2C6B00A}"/>
          </ac:picMkLst>
        </pc:picChg>
        <pc:picChg chg="del">
          <ac:chgData name="it18119718@my.sliit.lk" userId="ef991f6a-f950-4b6d-9ba6-51d913e390b5" providerId="ADAL" clId="{17FEBF4D-0584-4ECC-90E1-B0CECE2F1A3E}" dt="2021-07-03T20:54:09.500" v="10561" actId="478"/>
          <ac:picMkLst>
            <pc:docMk/>
            <pc:sldMk cId="3769069935" sldId="474"/>
            <ac:picMk id="8196" creationId="{ACD74688-8708-4ADA-9BA0-58F0BC6DA51A}"/>
          </ac:picMkLst>
        </pc:picChg>
        <pc:picChg chg="add del mod">
          <ac:chgData name="it18119718@my.sliit.lk" userId="ef991f6a-f950-4b6d-9ba6-51d913e390b5" providerId="ADAL" clId="{17FEBF4D-0584-4ECC-90E1-B0CECE2F1A3E}" dt="2021-07-03T20:54:33.876" v="10568" actId="21"/>
          <ac:picMkLst>
            <pc:docMk/>
            <pc:sldMk cId="3769069935" sldId="474"/>
            <ac:picMk id="9218" creationId="{0D03E6A4-F608-4017-BF1B-00A15C0F8C0B}"/>
          </ac:picMkLst>
        </pc:picChg>
        <pc:picChg chg="add del mod">
          <ac:chgData name="it18119718@my.sliit.lk" userId="ef991f6a-f950-4b6d-9ba6-51d913e390b5" providerId="ADAL" clId="{17FEBF4D-0584-4ECC-90E1-B0CECE2F1A3E}" dt="2021-07-03T20:54:33.876" v="10568" actId="21"/>
          <ac:picMkLst>
            <pc:docMk/>
            <pc:sldMk cId="3769069935" sldId="474"/>
            <ac:picMk id="9220" creationId="{662C644D-489E-499F-8207-4D51382AD745}"/>
          </ac:picMkLst>
        </pc:picChg>
        <pc:picChg chg="add mod">
          <ac:chgData name="it18119718@my.sliit.lk" userId="ef991f6a-f950-4b6d-9ba6-51d913e390b5" providerId="ADAL" clId="{17FEBF4D-0584-4ECC-90E1-B0CECE2F1A3E}" dt="2021-07-03T20:55:41.576" v="10578" actId="164"/>
          <ac:picMkLst>
            <pc:docMk/>
            <pc:sldMk cId="3769069935" sldId="474"/>
            <ac:picMk id="9222" creationId="{69CDAF8F-1926-4BEE-B3B6-5B13EF230A9F}"/>
          </ac:picMkLst>
        </pc:picChg>
        <pc:picChg chg="add mod">
          <ac:chgData name="it18119718@my.sliit.lk" userId="ef991f6a-f950-4b6d-9ba6-51d913e390b5" providerId="ADAL" clId="{17FEBF4D-0584-4ECC-90E1-B0CECE2F1A3E}" dt="2021-07-03T20:55:41.576" v="10578" actId="164"/>
          <ac:picMkLst>
            <pc:docMk/>
            <pc:sldMk cId="3769069935" sldId="474"/>
            <ac:picMk id="9224" creationId="{0F957B4C-F8A0-45F6-8666-2F0278CCBB0B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8:21.906" v="16656"/>
        <pc:sldMkLst>
          <pc:docMk/>
          <pc:sldMk cId="4273881159" sldId="516"/>
        </pc:sldMkLst>
        <pc:spChg chg="mod">
          <ac:chgData name="it18119718@my.sliit.lk" userId="ef991f6a-f950-4b6d-9ba6-51d913e390b5" providerId="ADAL" clId="{17FEBF4D-0584-4ECC-90E1-B0CECE2F1A3E}" dt="2021-07-04T04:33:37.492" v="11357" actId="255"/>
          <ac:spMkLst>
            <pc:docMk/>
            <pc:sldMk cId="4273881159" sldId="516"/>
            <ac:spMk id="6" creationId="{8B93806B-E848-47B5-8217-CCCA7F19F309}"/>
          </ac:spMkLst>
        </pc:spChg>
        <pc:spChg chg="add">
          <ac:chgData name="it18119718@my.sliit.lk" userId="ef991f6a-f950-4b6d-9ba6-51d913e390b5" providerId="ADAL" clId="{17FEBF4D-0584-4ECC-90E1-B0CECE2F1A3E}" dt="2021-07-06T12:08:21.906" v="16656"/>
          <ac:spMkLst>
            <pc:docMk/>
            <pc:sldMk cId="4273881159" sldId="516"/>
            <ac:spMk id="11" creationId="{D8C401EC-7EDA-43F4-8466-804AEFE2AF38}"/>
          </ac:spMkLst>
        </pc:spChg>
        <pc:picChg chg="del">
          <ac:chgData name="it18119718@my.sliit.lk" userId="ef991f6a-f950-4b6d-9ba6-51d913e390b5" providerId="ADAL" clId="{17FEBF4D-0584-4ECC-90E1-B0CECE2F1A3E}" dt="2021-07-04T04:56:37.234" v="11532" actId="478"/>
          <ac:picMkLst>
            <pc:docMk/>
            <pc:sldMk cId="4273881159" sldId="516"/>
            <ac:picMk id="3" creationId="{93C8587E-7D4D-455F-A8BE-264B81E4D4A4}"/>
          </ac:picMkLst>
        </pc:picChg>
        <pc:picChg chg="del">
          <ac:chgData name="it18119718@my.sliit.lk" userId="ef991f6a-f950-4b6d-9ba6-51d913e390b5" providerId="ADAL" clId="{17FEBF4D-0584-4ECC-90E1-B0CECE2F1A3E}" dt="2021-07-04T04:56:38.131" v="11533" actId="478"/>
          <ac:picMkLst>
            <pc:docMk/>
            <pc:sldMk cId="4273881159" sldId="516"/>
            <ac:picMk id="7" creationId="{8D36CA08-8E6C-42B7-A5B9-08D1C4CB1879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8:26.154" v="16657"/>
        <pc:sldMkLst>
          <pc:docMk/>
          <pc:sldMk cId="3496222165" sldId="517"/>
        </pc:sldMkLst>
        <pc:spChg chg="mod">
          <ac:chgData name="it18119718@my.sliit.lk" userId="ef991f6a-f950-4b6d-9ba6-51d913e390b5" providerId="ADAL" clId="{17FEBF4D-0584-4ECC-90E1-B0CECE2F1A3E}" dt="2021-07-04T04:34:37.431" v="11362" actId="2711"/>
          <ac:spMkLst>
            <pc:docMk/>
            <pc:sldMk cId="3496222165" sldId="517"/>
            <ac:spMk id="5" creationId="{22F6FBBB-4C77-4A4B-BE54-96D3B0DF3BB7}"/>
          </ac:spMkLst>
        </pc:spChg>
        <pc:spChg chg="del">
          <ac:chgData name="it18119718@my.sliit.lk" userId="ef991f6a-f950-4b6d-9ba6-51d913e390b5" providerId="ADAL" clId="{17FEBF4D-0584-4ECC-90E1-B0CECE2F1A3E}" dt="2021-07-04T04:34:56.140" v="11365" actId="478"/>
          <ac:spMkLst>
            <pc:docMk/>
            <pc:sldMk cId="3496222165" sldId="517"/>
            <ac:spMk id="6" creationId="{8B93806B-E848-47B5-8217-CCCA7F19F309}"/>
          </ac:spMkLst>
        </pc:spChg>
        <pc:spChg chg="add del mod">
          <ac:chgData name="it18119718@my.sliit.lk" userId="ef991f6a-f950-4b6d-9ba6-51d913e390b5" providerId="ADAL" clId="{17FEBF4D-0584-4ECC-90E1-B0CECE2F1A3E}" dt="2021-07-04T04:34:57.738" v="11366" actId="478"/>
          <ac:spMkLst>
            <pc:docMk/>
            <pc:sldMk cId="3496222165" sldId="517"/>
            <ac:spMk id="12" creationId="{736A7A0D-A423-4A2D-91FA-6E842DBF07A5}"/>
          </ac:spMkLst>
        </pc:spChg>
        <pc:spChg chg="add del mod">
          <ac:chgData name="it18119718@my.sliit.lk" userId="ef991f6a-f950-4b6d-9ba6-51d913e390b5" providerId="ADAL" clId="{17FEBF4D-0584-4ECC-90E1-B0CECE2F1A3E}" dt="2021-07-04T04:45:21.498" v="11372" actId="478"/>
          <ac:spMkLst>
            <pc:docMk/>
            <pc:sldMk cId="3496222165" sldId="517"/>
            <ac:spMk id="13" creationId="{87065BCB-7FB4-4993-92B1-9C00E271B1BD}"/>
          </ac:spMkLst>
        </pc:spChg>
        <pc:spChg chg="add">
          <ac:chgData name="it18119718@my.sliit.lk" userId="ef991f6a-f950-4b6d-9ba6-51d913e390b5" providerId="ADAL" clId="{17FEBF4D-0584-4ECC-90E1-B0CECE2F1A3E}" dt="2021-07-06T12:08:26.154" v="16657"/>
          <ac:spMkLst>
            <pc:docMk/>
            <pc:sldMk cId="3496222165" sldId="517"/>
            <ac:spMk id="16" creationId="{85D30920-A683-4FAE-B3FA-D0DBF2239524}"/>
          </ac:spMkLst>
        </pc:spChg>
        <pc:spChg chg="add mod">
          <ac:chgData name="it18119718@my.sliit.lk" userId="ef991f6a-f950-4b6d-9ba6-51d913e390b5" providerId="ADAL" clId="{17FEBF4D-0584-4ECC-90E1-B0CECE2F1A3E}" dt="2021-07-04T05:00:19.724" v="11549" actId="164"/>
          <ac:spMkLst>
            <pc:docMk/>
            <pc:sldMk cId="3496222165" sldId="517"/>
            <ac:spMk id="17" creationId="{B4195155-02E6-4077-A3F4-AF44BCD27CDE}"/>
          </ac:spMkLst>
        </pc:spChg>
        <pc:spChg chg="add del mod">
          <ac:chgData name="it18119718@my.sliit.lk" userId="ef991f6a-f950-4b6d-9ba6-51d913e390b5" providerId="ADAL" clId="{17FEBF4D-0584-4ECC-90E1-B0CECE2F1A3E}" dt="2021-07-04T04:54:46.250" v="11490" actId="478"/>
          <ac:spMkLst>
            <pc:docMk/>
            <pc:sldMk cId="3496222165" sldId="517"/>
            <ac:spMk id="18" creationId="{5A12954E-1EAB-4224-A455-FACA178736AE}"/>
          </ac:spMkLst>
        </pc:spChg>
        <pc:spChg chg="add mod">
          <ac:chgData name="it18119718@my.sliit.lk" userId="ef991f6a-f950-4b6d-9ba6-51d913e390b5" providerId="ADAL" clId="{17FEBF4D-0584-4ECC-90E1-B0CECE2F1A3E}" dt="2021-07-04T05:00:19.724" v="11549" actId="164"/>
          <ac:spMkLst>
            <pc:docMk/>
            <pc:sldMk cId="3496222165" sldId="517"/>
            <ac:spMk id="19" creationId="{53CEEAC7-8242-4E51-B1C6-F6E2C3BAACC8}"/>
          </ac:spMkLst>
        </pc:spChg>
        <pc:spChg chg="add del mod">
          <ac:chgData name="it18119718@my.sliit.lk" userId="ef991f6a-f950-4b6d-9ba6-51d913e390b5" providerId="ADAL" clId="{17FEBF4D-0584-4ECC-90E1-B0CECE2F1A3E}" dt="2021-07-04T04:50:14.185" v="11417" actId="478"/>
          <ac:spMkLst>
            <pc:docMk/>
            <pc:sldMk cId="3496222165" sldId="517"/>
            <ac:spMk id="20" creationId="{51C46A95-6523-4404-B799-14B239EA8749}"/>
          </ac:spMkLst>
        </pc:spChg>
        <pc:spChg chg="add mod">
          <ac:chgData name="it18119718@my.sliit.lk" userId="ef991f6a-f950-4b6d-9ba6-51d913e390b5" providerId="ADAL" clId="{17FEBF4D-0584-4ECC-90E1-B0CECE2F1A3E}" dt="2021-07-04T05:00:19.724" v="11549" actId="164"/>
          <ac:spMkLst>
            <pc:docMk/>
            <pc:sldMk cId="3496222165" sldId="517"/>
            <ac:spMk id="21" creationId="{00620491-C91F-47C2-837C-8C8EAB660B33}"/>
          </ac:spMkLst>
        </pc:spChg>
        <pc:spChg chg="add del">
          <ac:chgData name="it18119718@my.sliit.lk" userId="ef991f6a-f950-4b6d-9ba6-51d913e390b5" providerId="ADAL" clId="{17FEBF4D-0584-4ECC-90E1-B0CECE2F1A3E}" dt="2021-07-04T04:53:29.506" v="11456"/>
          <ac:spMkLst>
            <pc:docMk/>
            <pc:sldMk cId="3496222165" sldId="517"/>
            <ac:spMk id="26" creationId="{1488EF0E-406D-4237-9C06-FC2137AADA6C}"/>
          </ac:spMkLst>
        </pc:spChg>
        <pc:spChg chg="add del">
          <ac:chgData name="it18119718@my.sliit.lk" userId="ef991f6a-f950-4b6d-9ba6-51d913e390b5" providerId="ADAL" clId="{17FEBF4D-0584-4ECC-90E1-B0CECE2F1A3E}" dt="2021-07-04T04:53:29.506" v="11456"/>
          <ac:spMkLst>
            <pc:docMk/>
            <pc:sldMk cId="3496222165" sldId="517"/>
            <ac:spMk id="27" creationId="{5277B823-7BE6-4558-9FB2-F5474D46CE99}"/>
          </ac:spMkLst>
        </pc:spChg>
        <pc:spChg chg="add del">
          <ac:chgData name="it18119718@my.sliit.lk" userId="ef991f6a-f950-4b6d-9ba6-51d913e390b5" providerId="ADAL" clId="{17FEBF4D-0584-4ECC-90E1-B0CECE2F1A3E}" dt="2021-07-04T04:53:29.506" v="11456"/>
          <ac:spMkLst>
            <pc:docMk/>
            <pc:sldMk cId="3496222165" sldId="517"/>
            <ac:spMk id="28" creationId="{85B2AFEE-53F0-4B92-A16D-ACD65E5A3D8E}"/>
          </ac:spMkLst>
        </pc:spChg>
        <pc:spChg chg="add del">
          <ac:chgData name="it18119718@my.sliit.lk" userId="ef991f6a-f950-4b6d-9ba6-51d913e390b5" providerId="ADAL" clId="{17FEBF4D-0584-4ECC-90E1-B0CECE2F1A3E}" dt="2021-07-04T04:53:29.506" v="11456"/>
          <ac:spMkLst>
            <pc:docMk/>
            <pc:sldMk cId="3496222165" sldId="517"/>
            <ac:spMk id="29" creationId="{08B0989A-8752-46A6-89F4-4F0E160A931B}"/>
          </ac:spMkLst>
        </pc:spChg>
        <pc:spChg chg="add del">
          <ac:chgData name="it18119718@my.sliit.lk" userId="ef991f6a-f950-4b6d-9ba6-51d913e390b5" providerId="ADAL" clId="{17FEBF4D-0584-4ECC-90E1-B0CECE2F1A3E}" dt="2021-07-04T04:53:29.506" v="11456"/>
          <ac:spMkLst>
            <pc:docMk/>
            <pc:sldMk cId="3496222165" sldId="517"/>
            <ac:spMk id="30" creationId="{C2C3E533-2EE4-4649-A288-7F9A31EA932D}"/>
          </ac:spMkLst>
        </pc:spChg>
        <pc:grpChg chg="add mod">
          <ac:chgData name="it18119718@my.sliit.lk" userId="ef991f6a-f950-4b6d-9ba6-51d913e390b5" providerId="ADAL" clId="{17FEBF4D-0584-4ECC-90E1-B0CECE2F1A3E}" dt="2021-07-04T05:00:19.724" v="11549" actId="164"/>
          <ac:grpSpMkLst>
            <pc:docMk/>
            <pc:sldMk cId="3496222165" sldId="517"/>
            <ac:grpSpMk id="14" creationId="{F85E3121-295D-40A3-BFF9-A21F36D70677}"/>
          </ac:grpSpMkLst>
        </pc:grpChg>
        <pc:picChg chg="del">
          <ac:chgData name="it18119718@my.sliit.lk" userId="ef991f6a-f950-4b6d-9ba6-51d913e390b5" providerId="ADAL" clId="{17FEBF4D-0584-4ECC-90E1-B0CECE2F1A3E}" dt="2021-07-04T04:34:46.642" v="11363" actId="478"/>
          <ac:picMkLst>
            <pc:docMk/>
            <pc:sldMk cId="3496222165" sldId="517"/>
            <ac:picMk id="2" creationId="{75A2662F-BD2A-47C6-AA09-4DF09C77D9BE}"/>
          </ac:picMkLst>
        </pc:picChg>
        <pc:picChg chg="del">
          <ac:chgData name="it18119718@my.sliit.lk" userId="ef991f6a-f950-4b6d-9ba6-51d913e390b5" providerId="ADAL" clId="{17FEBF4D-0584-4ECC-90E1-B0CECE2F1A3E}" dt="2021-07-04T04:34:47.450" v="11364" actId="478"/>
          <ac:picMkLst>
            <pc:docMk/>
            <pc:sldMk cId="3496222165" sldId="517"/>
            <ac:picMk id="4" creationId="{F7A34F52-F085-4E01-A10F-F6BD5975BAF1}"/>
          </ac:picMkLst>
        </pc:picChg>
        <pc:picChg chg="add del mod">
          <ac:chgData name="it18119718@my.sliit.lk" userId="ef991f6a-f950-4b6d-9ba6-51d913e390b5" providerId="ADAL" clId="{17FEBF4D-0584-4ECC-90E1-B0CECE2F1A3E}" dt="2021-07-04T04:50:03.657" v="11413" actId="1076"/>
          <ac:picMkLst>
            <pc:docMk/>
            <pc:sldMk cId="3496222165" sldId="517"/>
            <ac:picMk id="1026" creationId="{C334DC56-4A8C-4DB7-A90E-7096CE224F2C}"/>
          </ac:picMkLst>
        </pc:picChg>
        <pc:picChg chg="add del mod">
          <ac:chgData name="it18119718@my.sliit.lk" userId="ef991f6a-f950-4b6d-9ba6-51d913e390b5" providerId="ADAL" clId="{17FEBF4D-0584-4ECC-90E1-B0CECE2F1A3E}" dt="2021-07-04T05:00:19.724" v="11549" actId="164"/>
          <ac:picMkLst>
            <pc:docMk/>
            <pc:sldMk cId="3496222165" sldId="517"/>
            <ac:picMk id="1028" creationId="{EC9BD2E7-B9A3-4FE1-BF63-57BF9BF8CE75}"/>
          </ac:picMkLst>
        </pc:picChg>
        <pc:picChg chg="add mod">
          <ac:chgData name="it18119718@my.sliit.lk" userId="ef991f6a-f950-4b6d-9ba6-51d913e390b5" providerId="ADAL" clId="{17FEBF4D-0584-4ECC-90E1-B0CECE2F1A3E}" dt="2021-07-04T05:00:19.724" v="11549" actId="164"/>
          <ac:picMkLst>
            <pc:docMk/>
            <pc:sldMk cId="3496222165" sldId="517"/>
            <ac:picMk id="1030" creationId="{3EB6A42F-1197-4303-BF52-69ED51EA22D5}"/>
          </ac:picMkLst>
        </pc:picChg>
        <pc:picChg chg="add mod">
          <ac:chgData name="it18119718@my.sliit.lk" userId="ef991f6a-f950-4b6d-9ba6-51d913e390b5" providerId="ADAL" clId="{17FEBF4D-0584-4ECC-90E1-B0CECE2F1A3E}" dt="2021-07-04T05:00:19.724" v="11549" actId="164"/>
          <ac:picMkLst>
            <pc:docMk/>
            <pc:sldMk cId="3496222165" sldId="517"/>
            <ac:picMk id="1032" creationId="{842C5F36-5E3F-4FA5-8F30-54057B58AD32}"/>
          </ac:picMkLst>
        </pc:picChg>
        <pc:cxnChg chg="add del mod">
          <ac:chgData name="it18119718@my.sliit.lk" userId="ef991f6a-f950-4b6d-9ba6-51d913e390b5" providerId="ADAL" clId="{17FEBF4D-0584-4ECC-90E1-B0CECE2F1A3E}" dt="2021-07-04T04:49:36.178" v="11399" actId="478"/>
          <ac:cxnSpMkLst>
            <pc:docMk/>
            <pc:sldMk cId="3496222165" sldId="517"/>
            <ac:cxnSpMk id="22" creationId="{E5932670-D641-42FA-8CC5-7D0D841B6C09}"/>
          </ac:cxnSpMkLst>
        </pc:cxnChg>
        <pc:cxnChg chg="add del mod">
          <ac:chgData name="it18119718@my.sliit.lk" userId="ef991f6a-f950-4b6d-9ba6-51d913e390b5" providerId="ADAL" clId="{17FEBF4D-0584-4ECC-90E1-B0CECE2F1A3E}" dt="2021-07-04T04:50:09.090" v="11414" actId="478"/>
          <ac:cxnSpMkLst>
            <pc:docMk/>
            <pc:sldMk cId="3496222165" sldId="517"/>
            <ac:cxnSpMk id="23" creationId="{091A00A8-0843-4A18-BFD0-2F74B9C243E0}"/>
          </ac:cxnSpMkLst>
        </pc:cxnChg>
        <pc:cxnChg chg="add del mod">
          <ac:chgData name="it18119718@my.sliit.lk" userId="ef991f6a-f950-4b6d-9ba6-51d913e390b5" providerId="ADAL" clId="{17FEBF4D-0584-4ECC-90E1-B0CECE2F1A3E}" dt="2021-07-04T04:50:10.826" v="11415" actId="478"/>
          <ac:cxnSpMkLst>
            <pc:docMk/>
            <pc:sldMk cId="3496222165" sldId="517"/>
            <ac:cxnSpMk id="24" creationId="{F60F2FA5-CD15-42E5-B996-53F7D96DE19A}"/>
          </ac:cxnSpMkLst>
        </pc:cxnChg>
        <pc:cxnChg chg="add del mod">
          <ac:chgData name="it18119718@my.sliit.lk" userId="ef991f6a-f950-4b6d-9ba6-51d913e390b5" providerId="ADAL" clId="{17FEBF4D-0584-4ECC-90E1-B0CECE2F1A3E}" dt="2021-07-04T04:50:12.090" v="11416" actId="478"/>
          <ac:cxnSpMkLst>
            <pc:docMk/>
            <pc:sldMk cId="3496222165" sldId="517"/>
            <ac:cxnSpMk id="25" creationId="{1F599E63-7F78-4893-9B09-AB57AC3AAB1A}"/>
          </ac:cxnSpMkLst>
        </pc:cxnChg>
        <pc:cxnChg chg="add del">
          <ac:chgData name="it18119718@my.sliit.lk" userId="ef991f6a-f950-4b6d-9ba6-51d913e390b5" providerId="ADAL" clId="{17FEBF4D-0584-4ECC-90E1-B0CECE2F1A3E}" dt="2021-07-04T04:53:29.506" v="11456"/>
          <ac:cxnSpMkLst>
            <pc:docMk/>
            <pc:sldMk cId="3496222165" sldId="517"/>
            <ac:cxnSpMk id="31" creationId="{1DD955C2-F6A8-4EDD-955C-002D7E7B110A}"/>
          </ac:cxnSpMkLst>
        </pc:cxnChg>
        <pc:cxnChg chg="add del">
          <ac:chgData name="it18119718@my.sliit.lk" userId="ef991f6a-f950-4b6d-9ba6-51d913e390b5" providerId="ADAL" clId="{17FEBF4D-0584-4ECC-90E1-B0CECE2F1A3E}" dt="2021-07-04T04:53:29.506" v="11456"/>
          <ac:cxnSpMkLst>
            <pc:docMk/>
            <pc:sldMk cId="3496222165" sldId="517"/>
            <ac:cxnSpMk id="32" creationId="{5AABF178-EA4F-4B73-A325-D844E94DFD74}"/>
          </ac:cxnSpMkLst>
        </pc:cxnChg>
        <pc:cxnChg chg="add del">
          <ac:chgData name="it18119718@my.sliit.lk" userId="ef991f6a-f950-4b6d-9ba6-51d913e390b5" providerId="ADAL" clId="{17FEBF4D-0584-4ECC-90E1-B0CECE2F1A3E}" dt="2021-07-04T04:53:29.506" v="11456"/>
          <ac:cxnSpMkLst>
            <pc:docMk/>
            <pc:sldMk cId="3496222165" sldId="517"/>
            <ac:cxnSpMk id="33" creationId="{70A4827F-3356-46BB-A489-F1A43CA7A191}"/>
          </ac:cxnSpMkLst>
        </pc:cxnChg>
        <pc:cxnChg chg="add del">
          <ac:chgData name="it18119718@my.sliit.lk" userId="ef991f6a-f950-4b6d-9ba6-51d913e390b5" providerId="ADAL" clId="{17FEBF4D-0584-4ECC-90E1-B0CECE2F1A3E}" dt="2021-07-04T04:53:29.506" v="11456"/>
          <ac:cxnSpMkLst>
            <pc:docMk/>
            <pc:sldMk cId="3496222165" sldId="517"/>
            <ac:cxnSpMk id="34" creationId="{55772BC4-29FE-4068-A564-C5894D4E833E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6T12:08:28.626" v="16658"/>
        <pc:sldMkLst>
          <pc:docMk/>
          <pc:sldMk cId="54515805" sldId="518"/>
        </pc:sldMkLst>
        <pc:spChg chg="add mod">
          <ac:chgData name="it18119718@my.sliit.lk" userId="ef991f6a-f950-4b6d-9ba6-51d913e390b5" providerId="ADAL" clId="{17FEBF4D-0584-4ECC-90E1-B0CECE2F1A3E}" dt="2021-07-04T05:00:52.994" v="11570" actId="20577"/>
          <ac:spMkLst>
            <pc:docMk/>
            <pc:sldMk cId="54515805" sldId="518"/>
            <ac:spMk id="2" creationId="{1F7FBA1A-C06A-41CF-B9E6-6AC3E689D09B}"/>
          </ac:spMkLst>
        </pc:spChg>
        <pc:spChg chg="add">
          <ac:chgData name="it18119718@my.sliit.lk" userId="ef991f6a-f950-4b6d-9ba6-51d913e390b5" providerId="ADAL" clId="{17FEBF4D-0584-4ECC-90E1-B0CECE2F1A3E}" dt="2021-07-06T12:08:28.626" v="16658"/>
          <ac:spMkLst>
            <pc:docMk/>
            <pc:sldMk cId="54515805" sldId="518"/>
            <ac:spMk id="16" creationId="{DDA2918E-75F4-4E3E-9EDA-AA37F9162841}"/>
          </ac:spMkLst>
        </pc:spChg>
        <pc:spChg chg="del">
          <ac:chgData name="it18119718@my.sliit.lk" userId="ef991f6a-f950-4b6d-9ba6-51d913e390b5" providerId="ADAL" clId="{17FEBF4D-0584-4ECC-90E1-B0CECE2F1A3E}" dt="2021-07-04T04:55:43.570" v="11527" actId="478"/>
          <ac:spMkLst>
            <pc:docMk/>
            <pc:sldMk cId="54515805" sldId="518"/>
            <ac:spMk id="17" creationId="{B4195155-02E6-4077-A3F4-AF44BCD27CDE}"/>
          </ac:spMkLst>
        </pc:spChg>
        <pc:spChg chg="del">
          <ac:chgData name="it18119718@my.sliit.lk" userId="ef991f6a-f950-4b6d-9ba6-51d913e390b5" providerId="ADAL" clId="{17FEBF4D-0584-4ECC-90E1-B0CECE2F1A3E}" dt="2021-07-04T04:55:42.298" v="11526" actId="478"/>
          <ac:spMkLst>
            <pc:docMk/>
            <pc:sldMk cId="54515805" sldId="518"/>
            <ac:spMk id="19" creationId="{53CEEAC7-8242-4E51-B1C6-F6E2C3BAACC8}"/>
          </ac:spMkLst>
        </pc:spChg>
        <pc:spChg chg="del">
          <ac:chgData name="it18119718@my.sliit.lk" userId="ef991f6a-f950-4b6d-9ba6-51d913e390b5" providerId="ADAL" clId="{17FEBF4D-0584-4ECC-90E1-B0CECE2F1A3E}" dt="2021-07-04T04:55:45.018" v="11528" actId="478"/>
          <ac:spMkLst>
            <pc:docMk/>
            <pc:sldMk cId="54515805" sldId="518"/>
            <ac:spMk id="21" creationId="{00620491-C91F-47C2-837C-8C8EAB660B33}"/>
          </ac:spMkLst>
        </pc:spChg>
        <pc:spChg chg="add mod">
          <ac:chgData name="it18119718@my.sliit.lk" userId="ef991f6a-f950-4b6d-9ba6-51d913e390b5" providerId="ADAL" clId="{17FEBF4D-0584-4ECC-90E1-B0CECE2F1A3E}" dt="2021-07-04T05:02:42.555" v="11580" actId="164"/>
          <ac:spMkLst>
            <pc:docMk/>
            <pc:sldMk cId="54515805" sldId="518"/>
            <ac:spMk id="23" creationId="{70B74321-D232-47D8-B727-C61567FBEDEC}"/>
          </ac:spMkLst>
        </pc:spChg>
        <pc:spChg chg="add mod">
          <ac:chgData name="it18119718@my.sliit.lk" userId="ef991f6a-f950-4b6d-9ba6-51d913e390b5" providerId="ADAL" clId="{17FEBF4D-0584-4ECC-90E1-B0CECE2F1A3E}" dt="2021-07-04T05:02:42.555" v="11580" actId="164"/>
          <ac:spMkLst>
            <pc:docMk/>
            <pc:sldMk cId="54515805" sldId="518"/>
            <ac:spMk id="24" creationId="{302E3BF5-0C97-4DD9-A8C2-9F1AAEFEF8A4}"/>
          </ac:spMkLst>
        </pc:spChg>
        <pc:spChg chg="add mod">
          <ac:chgData name="it18119718@my.sliit.lk" userId="ef991f6a-f950-4b6d-9ba6-51d913e390b5" providerId="ADAL" clId="{17FEBF4D-0584-4ECC-90E1-B0CECE2F1A3E}" dt="2021-07-04T05:02:42.555" v="11580" actId="164"/>
          <ac:spMkLst>
            <pc:docMk/>
            <pc:sldMk cId="54515805" sldId="518"/>
            <ac:spMk id="25" creationId="{A5FE3674-8B80-4509-B675-4909A33A502F}"/>
          </ac:spMkLst>
        </pc:spChg>
        <pc:grpChg chg="add mod">
          <ac:chgData name="it18119718@my.sliit.lk" userId="ef991f6a-f950-4b6d-9ba6-51d913e390b5" providerId="ADAL" clId="{17FEBF4D-0584-4ECC-90E1-B0CECE2F1A3E}" dt="2021-07-04T05:02:42.555" v="11580" actId="164"/>
          <ac:grpSpMkLst>
            <pc:docMk/>
            <pc:sldMk cId="54515805" sldId="518"/>
            <ac:grpSpMk id="15" creationId="{A46DA73C-3819-40AE-B6DE-589E6B52E763}"/>
          </ac:grpSpMkLst>
        </pc:grpChg>
        <pc:picChg chg="add mod">
          <ac:chgData name="it18119718@my.sliit.lk" userId="ef991f6a-f950-4b6d-9ba6-51d913e390b5" providerId="ADAL" clId="{17FEBF4D-0584-4ECC-90E1-B0CECE2F1A3E}" dt="2021-07-04T05:02:42.555" v="11580" actId="164"/>
          <ac:picMkLst>
            <pc:docMk/>
            <pc:sldMk cId="54515805" sldId="518"/>
            <ac:picMk id="6" creationId="{BD0B78EF-DCFB-4E27-A15B-4BA9CA525F8B}"/>
          </ac:picMkLst>
        </pc:picChg>
        <pc:picChg chg="add mod">
          <ac:chgData name="it18119718@my.sliit.lk" userId="ef991f6a-f950-4b6d-9ba6-51d913e390b5" providerId="ADAL" clId="{17FEBF4D-0584-4ECC-90E1-B0CECE2F1A3E}" dt="2021-07-04T05:02:42.555" v="11580" actId="164"/>
          <ac:picMkLst>
            <pc:docMk/>
            <pc:sldMk cId="54515805" sldId="518"/>
            <ac:picMk id="12" creationId="{7578B2C1-E460-4111-BB8B-647A111BEA35}"/>
          </ac:picMkLst>
        </pc:picChg>
        <pc:picChg chg="add mod">
          <ac:chgData name="it18119718@my.sliit.lk" userId="ef991f6a-f950-4b6d-9ba6-51d913e390b5" providerId="ADAL" clId="{17FEBF4D-0584-4ECC-90E1-B0CECE2F1A3E}" dt="2021-07-04T05:02:42.555" v="11580" actId="164"/>
          <ac:picMkLst>
            <pc:docMk/>
            <pc:sldMk cId="54515805" sldId="518"/>
            <ac:picMk id="14" creationId="{995459F1-D600-41F0-A334-8467A321A600}"/>
          </ac:picMkLst>
        </pc:picChg>
        <pc:picChg chg="del">
          <ac:chgData name="it18119718@my.sliit.lk" userId="ef991f6a-f950-4b6d-9ba6-51d913e390b5" providerId="ADAL" clId="{17FEBF4D-0584-4ECC-90E1-B0CECE2F1A3E}" dt="2021-07-04T04:55:39.146" v="11524" actId="478"/>
          <ac:picMkLst>
            <pc:docMk/>
            <pc:sldMk cId="54515805" sldId="518"/>
            <ac:picMk id="1026" creationId="{C334DC56-4A8C-4DB7-A90E-7096CE224F2C}"/>
          </ac:picMkLst>
        </pc:picChg>
        <pc:picChg chg="del">
          <ac:chgData name="it18119718@my.sliit.lk" userId="ef991f6a-f950-4b6d-9ba6-51d913e390b5" providerId="ADAL" clId="{17FEBF4D-0584-4ECC-90E1-B0CECE2F1A3E}" dt="2021-07-04T04:55:39.729" v="11525" actId="478"/>
          <ac:picMkLst>
            <pc:docMk/>
            <pc:sldMk cId="54515805" sldId="518"/>
            <ac:picMk id="1028" creationId="{EC9BD2E7-B9A3-4FE1-BF63-57BF9BF8CE75}"/>
          </ac:picMkLst>
        </pc:picChg>
        <pc:picChg chg="del">
          <ac:chgData name="it18119718@my.sliit.lk" userId="ef991f6a-f950-4b6d-9ba6-51d913e390b5" providerId="ADAL" clId="{17FEBF4D-0584-4ECC-90E1-B0CECE2F1A3E}" dt="2021-07-04T04:55:37.826" v="11522" actId="478"/>
          <ac:picMkLst>
            <pc:docMk/>
            <pc:sldMk cId="54515805" sldId="518"/>
            <ac:picMk id="1030" creationId="{3EB6A42F-1197-4303-BF52-69ED51EA22D5}"/>
          </ac:picMkLst>
        </pc:picChg>
        <pc:picChg chg="del">
          <ac:chgData name="it18119718@my.sliit.lk" userId="ef991f6a-f950-4b6d-9ba6-51d913e390b5" providerId="ADAL" clId="{17FEBF4D-0584-4ECC-90E1-B0CECE2F1A3E}" dt="2021-07-04T04:55:38.515" v="11523" actId="478"/>
          <ac:picMkLst>
            <pc:docMk/>
            <pc:sldMk cId="54515805" sldId="518"/>
            <ac:picMk id="1032" creationId="{842C5F36-5E3F-4FA5-8F30-54057B58AD32}"/>
          </ac:picMkLst>
        </pc:picChg>
        <pc:picChg chg="add del">
          <ac:chgData name="it18119718@my.sliit.lk" userId="ef991f6a-f950-4b6d-9ba6-51d913e390b5" providerId="ADAL" clId="{17FEBF4D-0584-4ECC-90E1-B0CECE2F1A3E}" dt="2021-07-04T04:57:28.025" v="11535" actId="478"/>
          <ac:picMkLst>
            <pc:docMk/>
            <pc:sldMk cId="54515805" sldId="518"/>
            <ac:picMk id="2050" creationId="{7D5EB7AE-1738-496C-909A-492D7D3D7471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8:39.175" v="16661" actId="478"/>
        <pc:sldMkLst>
          <pc:docMk/>
          <pc:sldMk cId="3725840267" sldId="519"/>
        </pc:sldMkLst>
        <pc:spChg chg="mod">
          <ac:chgData name="it18119718@my.sliit.lk" userId="ef991f6a-f950-4b6d-9ba6-51d913e390b5" providerId="ADAL" clId="{17FEBF4D-0584-4ECC-90E1-B0CECE2F1A3E}" dt="2021-07-04T05:05:33.543" v="11654" actId="255"/>
          <ac:spMkLst>
            <pc:docMk/>
            <pc:sldMk cId="3725840267" sldId="519"/>
            <ac:spMk id="2" creationId="{1F7FBA1A-C06A-41CF-B9E6-6AC3E689D09B}"/>
          </ac:spMkLst>
        </pc:spChg>
        <pc:spChg chg="add del ord">
          <ac:chgData name="it18119718@my.sliit.lk" userId="ef991f6a-f950-4b6d-9ba6-51d913e390b5" providerId="ADAL" clId="{17FEBF4D-0584-4ECC-90E1-B0CECE2F1A3E}" dt="2021-07-06T12:08:39.175" v="16661" actId="478"/>
          <ac:spMkLst>
            <pc:docMk/>
            <pc:sldMk cId="3725840267" sldId="519"/>
            <ac:spMk id="11" creationId="{4A963E4D-E806-4F31-A7BA-E044AA996EDB}"/>
          </ac:spMkLst>
        </pc:spChg>
        <pc:spChg chg="add mod">
          <ac:chgData name="it18119718@my.sliit.lk" userId="ef991f6a-f950-4b6d-9ba6-51d913e390b5" providerId="ADAL" clId="{17FEBF4D-0584-4ECC-90E1-B0CECE2F1A3E}" dt="2021-07-04T05:08:35.811" v="11912" actId="5793"/>
          <ac:spMkLst>
            <pc:docMk/>
            <pc:sldMk cId="3725840267" sldId="519"/>
            <ac:spMk id="17" creationId="{C3C12D7B-3345-4E43-B629-1631125D5F0C}"/>
          </ac:spMkLst>
        </pc:spChg>
        <pc:grpChg chg="del">
          <ac:chgData name="it18119718@my.sliit.lk" userId="ef991f6a-f950-4b6d-9ba6-51d913e390b5" providerId="ADAL" clId="{17FEBF4D-0584-4ECC-90E1-B0CECE2F1A3E}" dt="2021-07-04T05:04:43.002" v="11647" actId="478"/>
          <ac:grpSpMkLst>
            <pc:docMk/>
            <pc:sldMk cId="3725840267" sldId="519"/>
            <ac:grpSpMk id="15" creationId="{A46DA73C-3819-40AE-B6DE-589E6B52E763}"/>
          </ac:grpSpMkLst>
        </pc:grpChg>
        <pc:picChg chg="add mod">
          <ac:chgData name="it18119718@my.sliit.lk" userId="ef991f6a-f950-4b6d-9ba6-51d913e390b5" providerId="ADAL" clId="{17FEBF4D-0584-4ECC-90E1-B0CECE2F1A3E}" dt="2021-07-04T06:27:45.230" v="13307" actId="1582"/>
          <ac:picMkLst>
            <pc:docMk/>
            <pc:sldMk cId="3725840267" sldId="519"/>
            <ac:picMk id="3074" creationId="{3A1AFA48-AA8A-41EE-A431-C9414D4F8E1D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8:43.178" v="16662"/>
        <pc:sldMkLst>
          <pc:docMk/>
          <pc:sldMk cId="1890046697" sldId="520"/>
        </pc:sldMkLst>
        <pc:spChg chg="mod">
          <ac:chgData name="it18119718@my.sliit.lk" userId="ef991f6a-f950-4b6d-9ba6-51d913e390b5" providerId="ADAL" clId="{17FEBF4D-0584-4ECC-90E1-B0CECE2F1A3E}" dt="2021-07-04T05:17:04.299" v="11949" actId="313"/>
          <ac:spMkLst>
            <pc:docMk/>
            <pc:sldMk cId="1890046697" sldId="520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4T05:30:52.284" v="12240" actId="27636"/>
          <ac:spMkLst>
            <pc:docMk/>
            <pc:sldMk cId="1890046697" sldId="520"/>
            <ac:spMk id="6" creationId="{8B93806B-E848-47B5-8217-CCCA7F19F309}"/>
          </ac:spMkLst>
        </pc:spChg>
        <pc:spChg chg="add">
          <ac:chgData name="it18119718@my.sliit.lk" userId="ef991f6a-f950-4b6d-9ba6-51d913e390b5" providerId="ADAL" clId="{17FEBF4D-0584-4ECC-90E1-B0CECE2F1A3E}" dt="2021-07-06T12:08:43.178" v="16662"/>
          <ac:spMkLst>
            <pc:docMk/>
            <pc:sldMk cId="1890046697" sldId="520"/>
            <ac:spMk id="7" creationId="{346D722E-FF6D-48C8-8039-38C8D83C3A0C}"/>
          </ac:spMkLst>
        </pc:spChg>
        <pc:picChg chg="del">
          <ac:chgData name="it18119718@my.sliit.lk" userId="ef991f6a-f950-4b6d-9ba6-51d913e390b5" providerId="ADAL" clId="{17FEBF4D-0584-4ECC-90E1-B0CECE2F1A3E}" dt="2021-07-04T05:31:24.128" v="12241" actId="478"/>
          <ac:picMkLst>
            <pc:docMk/>
            <pc:sldMk cId="1890046697" sldId="520"/>
            <ac:picMk id="2" creationId="{75A2662F-BD2A-47C6-AA09-4DF09C77D9BE}"/>
          </ac:picMkLst>
        </pc:picChg>
        <pc:picChg chg="del">
          <ac:chgData name="it18119718@my.sliit.lk" userId="ef991f6a-f950-4b6d-9ba6-51d913e390b5" providerId="ADAL" clId="{17FEBF4D-0584-4ECC-90E1-B0CECE2F1A3E}" dt="2021-07-04T05:31:25.267" v="12242" actId="478"/>
          <ac:picMkLst>
            <pc:docMk/>
            <pc:sldMk cId="1890046697" sldId="520"/>
            <ac:picMk id="4" creationId="{F7A34F52-F085-4E01-A10F-F6BD5975BAF1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8:55.431" v="16665" actId="478"/>
        <pc:sldMkLst>
          <pc:docMk/>
          <pc:sldMk cId="3076980280" sldId="521"/>
        </pc:sldMkLst>
        <pc:spChg chg="mod">
          <ac:chgData name="it18119718@my.sliit.lk" userId="ef991f6a-f950-4b6d-9ba6-51d913e390b5" providerId="ADAL" clId="{17FEBF4D-0584-4ECC-90E1-B0CECE2F1A3E}" dt="2021-07-04T05:32:50.066" v="12244" actId="1076"/>
          <ac:spMkLst>
            <pc:docMk/>
            <pc:sldMk cId="3076980280" sldId="521"/>
            <ac:spMk id="5" creationId="{22F6FBBB-4C77-4A4B-BE54-96D3B0DF3BB7}"/>
          </ac:spMkLst>
        </pc:spChg>
        <pc:spChg chg="del">
          <ac:chgData name="it18119718@my.sliit.lk" userId="ef991f6a-f950-4b6d-9ba6-51d913e390b5" providerId="ADAL" clId="{17FEBF4D-0584-4ECC-90E1-B0CECE2F1A3E}" dt="2021-07-04T05:22:02.379" v="12130" actId="478"/>
          <ac:spMkLst>
            <pc:docMk/>
            <pc:sldMk cId="3076980280" sldId="521"/>
            <ac:spMk id="6" creationId="{8B93806B-E848-47B5-8217-CCCA7F19F309}"/>
          </ac:spMkLst>
        </pc:spChg>
        <pc:spChg chg="add del mod">
          <ac:chgData name="it18119718@my.sliit.lk" userId="ef991f6a-f950-4b6d-9ba6-51d913e390b5" providerId="ADAL" clId="{17FEBF4D-0584-4ECC-90E1-B0CECE2F1A3E}" dt="2021-07-04T05:22:04.985" v="12131" actId="478"/>
          <ac:spMkLst>
            <pc:docMk/>
            <pc:sldMk cId="3076980280" sldId="521"/>
            <ac:spMk id="7" creationId="{E349552A-7E1F-438F-BD13-7D302BA29015}"/>
          </ac:spMkLst>
        </pc:spChg>
        <pc:spChg chg="del">
          <ac:chgData name="it18119718@my.sliit.lk" userId="ef991f6a-f950-4b6d-9ba6-51d913e390b5" providerId="ADAL" clId="{17FEBF4D-0584-4ECC-90E1-B0CECE2F1A3E}" dt="2021-07-06T12:08:55.431" v="16665" actId="478"/>
          <ac:spMkLst>
            <pc:docMk/>
            <pc:sldMk cId="3076980280" sldId="521"/>
            <ac:spMk id="9" creationId="{5C23E1FD-DEA8-4C48-B29D-7638547361C8}"/>
          </ac:spMkLst>
        </pc:spChg>
        <pc:spChg chg="add mod">
          <ac:chgData name="it18119718@my.sliit.lk" userId="ef991f6a-f950-4b6d-9ba6-51d913e390b5" providerId="ADAL" clId="{17FEBF4D-0584-4ECC-90E1-B0CECE2F1A3E}" dt="2021-07-04T05:56:05.035" v="12945" actId="164"/>
          <ac:spMkLst>
            <pc:docMk/>
            <pc:sldMk cId="3076980280" sldId="521"/>
            <ac:spMk id="12" creationId="{8E92B077-235A-42A2-A27D-7196CC2F0CCB}"/>
          </ac:spMkLst>
        </pc:spChg>
        <pc:spChg chg="add mod">
          <ac:chgData name="it18119718@my.sliit.lk" userId="ef991f6a-f950-4b6d-9ba6-51d913e390b5" providerId="ADAL" clId="{17FEBF4D-0584-4ECC-90E1-B0CECE2F1A3E}" dt="2021-07-04T05:56:05.035" v="12945" actId="164"/>
          <ac:spMkLst>
            <pc:docMk/>
            <pc:sldMk cId="3076980280" sldId="521"/>
            <ac:spMk id="13" creationId="{5B48A6A7-3292-4E89-97DB-78D91FD7E2B9}"/>
          </ac:spMkLst>
        </pc:spChg>
        <pc:spChg chg="add ord">
          <ac:chgData name="it18119718@my.sliit.lk" userId="ef991f6a-f950-4b6d-9ba6-51d913e390b5" providerId="ADAL" clId="{17FEBF4D-0584-4ECC-90E1-B0CECE2F1A3E}" dt="2021-07-06T12:08:53.240" v="16664" actId="167"/>
          <ac:spMkLst>
            <pc:docMk/>
            <pc:sldMk cId="3076980280" sldId="521"/>
            <ac:spMk id="14" creationId="{D185B395-E28D-4FD1-AD94-DD7D0D3BD387}"/>
          </ac:spMkLst>
        </pc:spChg>
        <pc:spChg chg="add mod">
          <ac:chgData name="it18119718@my.sliit.lk" userId="ef991f6a-f950-4b6d-9ba6-51d913e390b5" providerId="ADAL" clId="{17FEBF4D-0584-4ECC-90E1-B0CECE2F1A3E}" dt="2021-07-04T05:55:59.745" v="12944" actId="571"/>
          <ac:spMkLst>
            <pc:docMk/>
            <pc:sldMk cId="3076980280" sldId="521"/>
            <ac:spMk id="16" creationId="{C50888D0-CC3B-435B-8C84-35EE08DB33C9}"/>
          </ac:spMkLst>
        </pc:spChg>
        <pc:grpChg chg="add mod">
          <ac:chgData name="it18119718@my.sliit.lk" userId="ef991f6a-f950-4b6d-9ba6-51d913e390b5" providerId="ADAL" clId="{17FEBF4D-0584-4ECC-90E1-B0CECE2F1A3E}" dt="2021-07-04T05:56:05.035" v="12945" actId="164"/>
          <ac:grpSpMkLst>
            <pc:docMk/>
            <pc:sldMk cId="3076980280" sldId="521"/>
            <ac:grpSpMk id="2" creationId="{92B39F11-E1C0-4A8C-88EE-183D3162BC8E}"/>
          </ac:grpSpMkLst>
        </pc:grpChg>
        <pc:picChg chg="del">
          <ac:chgData name="it18119718@my.sliit.lk" userId="ef991f6a-f950-4b6d-9ba6-51d913e390b5" providerId="ADAL" clId="{17FEBF4D-0584-4ECC-90E1-B0CECE2F1A3E}" dt="2021-07-04T05:30:06.873" v="12229" actId="478"/>
          <ac:picMkLst>
            <pc:docMk/>
            <pc:sldMk cId="3076980280" sldId="521"/>
            <ac:picMk id="2" creationId="{75A2662F-BD2A-47C6-AA09-4DF09C77D9BE}"/>
          </ac:picMkLst>
        </pc:picChg>
        <pc:picChg chg="del">
          <ac:chgData name="it18119718@my.sliit.lk" userId="ef991f6a-f950-4b6d-9ba6-51d913e390b5" providerId="ADAL" clId="{17FEBF4D-0584-4ECC-90E1-B0CECE2F1A3E}" dt="2021-07-04T05:30:08.097" v="12230" actId="478"/>
          <ac:picMkLst>
            <pc:docMk/>
            <pc:sldMk cId="3076980280" sldId="521"/>
            <ac:picMk id="4" creationId="{F7A34F52-F085-4E01-A10F-F6BD5975BAF1}"/>
          </ac:picMkLst>
        </pc:picChg>
        <pc:picChg chg="add mod">
          <ac:chgData name="it18119718@my.sliit.lk" userId="ef991f6a-f950-4b6d-9ba6-51d913e390b5" providerId="ADAL" clId="{17FEBF4D-0584-4ECC-90E1-B0CECE2F1A3E}" dt="2021-07-04T06:27:55.864" v="13308" actId="1582"/>
          <ac:picMkLst>
            <pc:docMk/>
            <pc:sldMk cId="3076980280" sldId="521"/>
            <ac:picMk id="11" creationId="{2289325E-3EA9-445C-9640-3420195215A9}"/>
          </ac:picMkLst>
        </pc:picChg>
        <pc:picChg chg="add mod">
          <ac:chgData name="it18119718@my.sliit.lk" userId="ef991f6a-f950-4b6d-9ba6-51d913e390b5" providerId="ADAL" clId="{17FEBF4D-0584-4ECC-90E1-B0CECE2F1A3E}" dt="2021-07-04T05:55:59.745" v="12944" actId="571"/>
          <ac:picMkLst>
            <pc:docMk/>
            <pc:sldMk cId="3076980280" sldId="521"/>
            <ac:picMk id="14" creationId="{7E42691D-6145-45C2-B24F-08F35615FDEE}"/>
          </ac:picMkLst>
        </pc:picChg>
        <pc:picChg chg="add mod">
          <ac:chgData name="it18119718@my.sliit.lk" userId="ef991f6a-f950-4b6d-9ba6-51d913e390b5" providerId="ADAL" clId="{17FEBF4D-0584-4ECC-90E1-B0CECE2F1A3E}" dt="2021-07-04T06:27:55.864" v="13308" actId="1582"/>
          <ac:picMkLst>
            <pc:docMk/>
            <pc:sldMk cId="3076980280" sldId="521"/>
            <ac:picMk id="15" creationId="{BF81B522-624B-4E15-AED7-26B2BF2373A1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8:58.986" v="16666"/>
        <pc:sldMkLst>
          <pc:docMk/>
          <pc:sldMk cId="1109576604" sldId="522"/>
        </pc:sldMkLst>
        <pc:spChg chg="add del mod">
          <ac:chgData name="it18119718@my.sliit.lk" userId="ef991f6a-f950-4b6d-9ba6-51d913e390b5" providerId="ADAL" clId="{17FEBF4D-0584-4ECC-90E1-B0CECE2F1A3E}" dt="2021-07-04T05:33:00.281" v="12246" actId="478"/>
          <ac:spMkLst>
            <pc:docMk/>
            <pc:sldMk cId="1109576604" sldId="522"/>
            <ac:spMk id="3" creationId="{0D5E0A96-C8E1-4CFB-9791-6C119C549594}"/>
          </ac:spMkLst>
        </pc:spChg>
        <pc:spChg chg="del">
          <ac:chgData name="it18119718@my.sliit.lk" userId="ef991f6a-f950-4b6d-9ba6-51d913e390b5" providerId="ADAL" clId="{17FEBF4D-0584-4ECC-90E1-B0CECE2F1A3E}" dt="2021-07-04T05:32:57.716" v="12245" actId="478"/>
          <ac:spMkLst>
            <pc:docMk/>
            <pc:sldMk cId="1109576604" sldId="522"/>
            <ac:spMk id="5" creationId="{22F6FBBB-4C77-4A4B-BE54-96D3B0DF3BB7}"/>
          </ac:spMkLst>
        </pc:spChg>
        <pc:spChg chg="add mod">
          <ac:chgData name="it18119718@my.sliit.lk" userId="ef991f6a-f950-4b6d-9ba6-51d913e390b5" providerId="ADAL" clId="{17FEBF4D-0584-4ECC-90E1-B0CECE2F1A3E}" dt="2021-07-04T05:33:04.937" v="12248" actId="1076"/>
          <ac:spMkLst>
            <pc:docMk/>
            <pc:sldMk cId="1109576604" sldId="522"/>
            <ac:spMk id="12" creationId="{B871A8A0-2720-423B-8349-F48B8FB732F2}"/>
          </ac:spMkLst>
        </pc:spChg>
        <pc:spChg chg="add">
          <ac:chgData name="it18119718@my.sliit.lk" userId="ef991f6a-f950-4b6d-9ba6-51d913e390b5" providerId="ADAL" clId="{17FEBF4D-0584-4ECC-90E1-B0CECE2F1A3E}" dt="2021-07-06T12:08:58.986" v="16666"/>
          <ac:spMkLst>
            <pc:docMk/>
            <pc:sldMk cId="1109576604" sldId="522"/>
            <ac:spMk id="13" creationId="{D67AF4B4-FAC5-48A8-9C8E-C23E4733300B}"/>
          </ac:spMkLst>
        </pc:spChg>
        <pc:spChg chg="mod">
          <ac:chgData name="it18119718@my.sliit.lk" userId="ef991f6a-f950-4b6d-9ba6-51d913e390b5" providerId="ADAL" clId="{17FEBF4D-0584-4ECC-90E1-B0CECE2F1A3E}" dt="2021-07-04T05:55:54.115" v="12942" actId="164"/>
          <ac:spMkLst>
            <pc:docMk/>
            <pc:sldMk cId="1109576604" sldId="522"/>
            <ac:spMk id="19" creationId="{0514BB99-A181-47E9-A625-0D7813AE6ED2}"/>
          </ac:spMkLst>
        </pc:spChg>
        <pc:spChg chg="mod">
          <ac:chgData name="it18119718@my.sliit.lk" userId="ef991f6a-f950-4b6d-9ba6-51d913e390b5" providerId="ADAL" clId="{17FEBF4D-0584-4ECC-90E1-B0CECE2F1A3E}" dt="2021-07-04T05:55:54.115" v="12942" actId="164"/>
          <ac:spMkLst>
            <pc:docMk/>
            <pc:sldMk cId="1109576604" sldId="522"/>
            <ac:spMk id="26" creationId="{A39E3CD9-28C8-4AC1-8346-1D45A2B0E1C0}"/>
          </ac:spMkLst>
        </pc:spChg>
        <pc:grpChg chg="add mod">
          <ac:chgData name="it18119718@my.sliit.lk" userId="ef991f6a-f950-4b6d-9ba6-51d913e390b5" providerId="ADAL" clId="{17FEBF4D-0584-4ECC-90E1-B0CECE2F1A3E}" dt="2021-07-04T05:55:54.115" v="12942" actId="164"/>
          <ac:grpSpMkLst>
            <pc:docMk/>
            <pc:sldMk cId="1109576604" sldId="522"/>
            <ac:grpSpMk id="11" creationId="{5B1C177A-9689-4070-A6A8-E49C9AE189F5}"/>
          </ac:grpSpMkLst>
        </pc:grpChg>
        <pc:picChg chg="del mod">
          <ac:chgData name="it18119718@my.sliit.lk" userId="ef991f6a-f950-4b6d-9ba6-51d913e390b5" providerId="ADAL" clId="{17FEBF4D-0584-4ECC-90E1-B0CECE2F1A3E}" dt="2021-07-04T05:35:52.833" v="12255" actId="478"/>
          <ac:picMkLst>
            <pc:docMk/>
            <pc:sldMk cId="1109576604" sldId="522"/>
            <ac:picMk id="4" creationId="{72724824-73B7-43B3-AEAE-9BE4562DF889}"/>
          </ac:picMkLst>
        </pc:picChg>
        <pc:picChg chg="del">
          <ac:chgData name="it18119718@my.sliit.lk" userId="ef991f6a-f950-4b6d-9ba6-51d913e390b5" providerId="ADAL" clId="{17FEBF4D-0584-4ECC-90E1-B0CECE2F1A3E}" dt="2021-07-04T05:35:39.866" v="12249" actId="478"/>
          <ac:picMkLst>
            <pc:docMk/>
            <pc:sldMk cId="1109576604" sldId="522"/>
            <ac:picMk id="7" creationId="{738000ED-BDC3-4749-B564-5D9C9B645DD7}"/>
          </ac:picMkLst>
        </pc:picChg>
        <pc:picChg chg="add mod">
          <ac:chgData name="it18119718@my.sliit.lk" userId="ef991f6a-f950-4b6d-9ba6-51d913e390b5" providerId="ADAL" clId="{17FEBF4D-0584-4ECC-90E1-B0CECE2F1A3E}" dt="2021-07-04T05:55:54.115" v="12942" actId="164"/>
          <ac:picMkLst>
            <pc:docMk/>
            <pc:sldMk cId="1109576604" sldId="522"/>
            <ac:picMk id="10" creationId="{DA81706F-C6F3-4F29-9AC4-1D28F4369A1A}"/>
          </ac:picMkLst>
        </pc:picChg>
        <pc:picChg chg="add mod">
          <ac:chgData name="it18119718@my.sliit.lk" userId="ef991f6a-f950-4b6d-9ba6-51d913e390b5" providerId="ADAL" clId="{17FEBF4D-0584-4ECC-90E1-B0CECE2F1A3E}" dt="2021-07-04T05:36:07.378" v="12261" actId="1076"/>
          <ac:picMkLst>
            <pc:docMk/>
            <pc:sldMk cId="1109576604" sldId="522"/>
            <ac:picMk id="1026" creationId="{0679220D-5C74-4AD3-90E8-14C9C09E1C16}"/>
          </ac:picMkLst>
        </pc:picChg>
      </pc:sldChg>
      <pc:sldChg chg="addSp modSp add mod ord">
        <pc:chgData name="it18119718@my.sliit.lk" userId="ef991f6a-f950-4b6d-9ba6-51d913e390b5" providerId="ADAL" clId="{17FEBF4D-0584-4ECC-90E1-B0CECE2F1A3E}" dt="2021-07-06T12:09:01.602" v="16667"/>
        <pc:sldMkLst>
          <pc:docMk/>
          <pc:sldMk cId="2902857723" sldId="523"/>
        </pc:sldMkLst>
        <pc:spChg chg="mod">
          <ac:chgData name="it18119718@my.sliit.lk" userId="ef991f6a-f950-4b6d-9ba6-51d913e390b5" providerId="ADAL" clId="{17FEBF4D-0584-4ECC-90E1-B0CECE2F1A3E}" dt="2021-07-04T05:40:40.842" v="12340" actId="313"/>
          <ac:spMkLst>
            <pc:docMk/>
            <pc:sldMk cId="2902857723" sldId="523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5T17:28:52.396" v="15844" actId="20577"/>
          <ac:spMkLst>
            <pc:docMk/>
            <pc:sldMk cId="2902857723" sldId="523"/>
            <ac:spMk id="6" creationId="{8B93806B-E848-47B5-8217-CCCA7F19F309}"/>
          </ac:spMkLst>
        </pc:spChg>
        <pc:spChg chg="add">
          <ac:chgData name="it18119718@my.sliit.lk" userId="ef991f6a-f950-4b6d-9ba6-51d913e390b5" providerId="ADAL" clId="{17FEBF4D-0584-4ECC-90E1-B0CECE2F1A3E}" dt="2021-07-06T12:09:01.602" v="16667"/>
          <ac:spMkLst>
            <pc:docMk/>
            <pc:sldMk cId="2902857723" sldId="523"/>
            <ac:spMk id="7" creationId="{06F30E05-2096-4093-A811-EDCAAA49760C}"/>
          </ac:spMkLst>
        </pc:spChg>
      </pc:sldChg>
      <pc:sldChg chg="addSp delSp modSp add mod">
        <pc:chgData name="it18119718@my.sliit.lk" userId="ef991f6a-f950-4b6d-9ba6-51d913e390b5" providerId="ADAL" clId="{17FEBF4D-0584-4ECC-90E1-B0CECE2F1A3E}" dt="2021-07-06T12:09:04.858" v="16668"/>
        <pc:sldMkLst>
          <pc:docMk/>
          <pc:sldMk cId="442238311" sldId="524"/>
        </pc:sldMkLst>
        <pc:spChg chg="mod">
          <ac:chgData name="it18119718@my.sliit.lk" userId="ef991f6a-f950-4b6d-9ba6-51d913e390b5" providerId="ADAL" clId="{17FEBF4D-0584-4ECC-90E1-B0CECE2F1A3E}" dt="2021-07-04T05:49:07.248" v="12756" actId="2711"/>
          <ac:spMkLst>
            <pc:docMk/>
            <pc:sldMk cId="442238311" sldId="524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4T05:51:04.953" v="12783" actId="1076"/>
          <ac:spMkLst>
            <pc:docMk/>
            <pc:sldMk cId="442238311" sldId="524"/>
            <ac:spMk id="6" creationId="{8B93806B-E848-47B5-8217-CCCA7F19F309}"/>
          </ac:spMkLst>
        </pc:spChg>
        <pc:spChg chg="add mod">
          <ac:chgData name="it18119718@my.sliit.lk" userId="ef991f6a-f950-4b6d-9ba6-51d913e390b5" providerId="ADAL" clId="{17FEBF4D-0584-4ECC-90E1-B0CECE2F1A3E}" dt="2021-07-04T05:55:44.831" v="12941" actId="164"/>
          <ac:spMkLst>
            <pc:docMk/>
            <pc:sldMk cId="442238311" sldId="524"/>
            <ac:spMk id="13" creationId="{B19D44CC-3D46-4C5B-8EDD-527D20C28B2F}"/>
          </ac:spMkLst>
        </pc:spChg>
        <pc:spChg chg="add">
          <ac:chgData name="it18119718@my.sliit.lk" userId="ef991f6a-f950-4b6d-9ba6-51d913e390b5" providerId="ADAL" clId="{17FEBF4D-0584-4ECC-90E1-B0CECE2F1A3E}" dt="2021-07-06T12:09:04.858" v="16668"/>
          <ac:spMkLst>
            <pc:docMk/>
            <pc:sldMk cId="442238311" sldId="524"/>
            <ac:spMk id="16" creationId="{F5465286-D274-4FD9-A254-E6E50E16CD2E}"/>
          </ac:spMkLst>
        </pc:spChg>
        <pc:spChg chg="add del">
          <ac:chgData name="it18119718@my.sliit.lk" userId="ef991f6a-f950-4b6d-9ba6-51d913e390b5" providerId="ADAL" clId="{17FEBF4D-0584-4ECC-90E1-B0CECE2F1A3E}" dt="2021-07-04T05:53:21.898" v="12871"/>
          <ac:spMkLst>
            <pc:docMk/>
            <pc:sldMk cId="442238311" sldId="524"/>
            <ac:spMk id="18" creationId="{DD00B554-1718-4643-9FDF-A4934BBB0CAB}"/>
          </ac:spMkLst>
        </pc:spChg>
        <pc:spChg chg="add mod">
          <ac:chgData name="it18119718@my.sliit.lk" userId="ef991f6a-f950-4b6d-9ba6-51d913e390b5" providerId="ADAL" clId="{17FEBF4D-0584-4ECC-90E1-B0CECE2F1A3E}" dt="2021-07-04T05:55:44.831" v="12941" actId="164"/>
          <ac:spMkLst>
            <pc:docMk/>
            <pc:sldMk cId="442238311" sldId="524"/>
            <ac:spMk id="23" creationId="{84C32236-B28D-4AE6-8532-A5F857558358}"/>
          </ac:spMkLst>
        </pc:spChg>
        <pc:grpChg chg="add mod">
          <ac:chgData name="it18119718@my.sliit.lk" userId="ef991f6a-f950-4b6d-9ba6-51d913e390b5" providerId="ADAL" clId="{17FEBF4D-0584-4ECC-90E1-B0CECE2F1A3E}" dt="2021-07-04T05:55:44.831" v="12941" actId="164"/>
          <ac:grpSpMkLst>
            <pc:docMk/>
            <pc:sldMk cId="442238311" sldId="524"/>
            <ac:grpSpMk id="27" creationId="{E2A8746A-D932-4662-BF45-EA7A77772BC6}"/>
          </ac:grpSpMkLst>
        </pc:grpChg>
        <pc:picChg chg="add mod modCrop">
          <ac:chgData name="it18119718@my.sliit.lk" userId="ef991f6a-f950-4b6d-9ba6-51d913e390b5" providerId="ADAL" clId="{17FEBF4D-0584-4ECC-90E1-B0CECE2F1A3E}" dt="2021-07-04T05:55:44.831" v="12941" actId="164"/>
          <ac:picMkLst>
            <pc:docMk/>
            <pc:sldMk cId="442238311" sldId="524"/>
            <ac:picMk id="3" creationId="{A01129E1-29F6-4DBC-8546-68FFFBB7FFF5}"/>
          </ac:picMkLst>
        </pc:picChg>
        <pc:picChg chg="add mod">
          <ac:chgData name="it18119718@my.sliit.lk" userId="ef991f6a-f950-4b6d-9ba6-51d913e390b5" providerId="ADAL" clId="{17FEBF4D-0584-4ECC-90E1-B0CECE2F1A3E}" dt="2021-07-04T05:55:44.831" v="12941" actId="164"/>
          <ac:picMkLst>
            <pc:docMk/>
            <pc:sldMk cId="442238311" sldId="524"/>
            <ac:picMk id="7" creationId="{9DF09222-ED02-4B7C-90A6-E297762E67E2}"/>
          </ac:picMkLst>
        </pc:picChg>
        <pc:picChg chg="add mod">
          <ac:chgData name="it18119718@my.sliit.lk" userId="ef991f6a-f950-4b6d-9ba6-51d913e390b5" providerId="ADAL" clId="{17FEBF4D-0584-4ECC-90E1-B0CECE2F1A3E}" dt="2021-07-04T05:50:58.401" v="12781" actId="1076"/>
          <ac:picMkLst>
            <pc:docMk/>
            <pc:sldMk cId="442238311" sldId="524"/>
            <ac:picMk id="12" creationId="{694EF682-0DF3-40E5-A911-EDFD436E838A}"/>
          </ac:picMkLst>
        </pc:picChg>
        <pc:cxnChg chg="add mod">
          <ac:chgData name="it18119718@my.sliit.lk" userId="ef991f6a-f950-4b6d-9ba6-51d913e390b5" providerId="ADAL" clId="{17FEBF4D-0584-4ECC-90E1-B0CECE2F1A3E}" dt="2021-07-04T05:55:44.831" v="12941" actId="164"/>
          <ac:cxnSpMkLst>
            <pc:docMk/>
            <pc:sldMk cId="442238311" sldId="524"/>
            <ac:cxnSpMk id="14" creationId="{188C8F84-B2DF-48D2-AA14-00BD6C5803BF}"/>
          </ac:cxnSpMkLst>
        </pc:cxnChg>
        <pc:cxnChg chg="add del">
          <ac:chgData name="it18119718@my.sliit.lk" userId="ef991f6a-f950-4b6d-9ba6-51d913e390b5" providerId="ADAL" clId="{17FEBF4D-0584-4ECC-90E1-B0CECE2F1A3E}" dt="2021-07-04T05:53:21.898" v="12871"/>
          <ac:cxnSpMkLst>
            <pc:docMk/>
            <pc:sldMk cId="442238311" sldId="524"/>
            <ac:cxnSpMk id="19" creationId="{A1FEC278-573F-4277-8466-2CD680CC8143}"/>
          </ac:cxnSpMkLst>
        </pc:cxnChg>
        <pc:cxnChg chg="add mod">
          <ac:chgData name="it18119718@my.sliit.lk" userId="ef991f6a-f950-4b6d-9ba6-51d913e390b5" providerId="ADAL" clId="{17FEBF4D-0584-4ECC-90E1-B0CECE2F1A3E}" dt="2021-07-04T05:55:44.831" v="12941" actId="164"/>
          <ac:cxnSpMkLst>
            <pc:docMk/>
            <pc:sldMk cId="442238311" sldId="524"/>
            <ac:cxnSpMk id="20" creationId="{5861C9E7-CE89-428D-BCAC-E693B43D625C}"/>
          </ac:cxnSpMkLst>
        </pc:cxnChg>
        <pc:cxnChg chg="add mod">
          <ac:chgData name="it18119718@my.sliit.lk" userId="ef991f6a-f950-4b6d-9ba6-51d913e390b5" providerId="ADAL" clId="{17FEBF4D-0584-4ECC-90E1-B0CECE2F1A3E}" dt="2021-07-04T05:55:44.831" v="12941" actId="164"/>
          <ac:cxnSpMkLst>
            <pc:docMk/>
            <pc:sldMk cId="442238311" sldId="524"/>
            <ac:cxnSpMk id="24" creationId="{092AEDD0-0AB8-4995-BAE4-551EFFA17B09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6T12:09:07.650" v="16669"/>
        <pc:sldMkLst>
          <pc:docMk/>
          <pc:sldMk cId="2712103110" sldId="525"/>
        </pc:sldMkLst>
        <pc:spChg chg="mod">
          <ac:chgData name="it18119718@my.sliit.lk" userId="ef991f6a-f950-4b6d-9ba6-51d913e390b5" providerId="ADAL" clId="{17FEBF4D-0584-4ECC-90E1-B0CECE2F1A3E}" dt="2021-07-04T05:55:22.921" v="12930" actId="20577"/>
          <ac:spMkLst>
            <pc:docMk/>
            <pc:sldMk cId="2712103110" sldId="525"/>
            <ac:spMk id="6" creationId="{8B93806B-E848-47B5-8217-CCCA7F19F309}"/>
          </ac:spMkLst>
        </pc:spChg>
        <pc:spChg chg="add">
          <ac:chgData name="it18119718@my.sliit.lk" userId="ef991f6a-f950-4b6d-9ba6-51d913e390b5" providerId="ADAL" clId="{17FEBF4D-0584-4ECC-90E1-B0CECE2F1A3E}" dt="2021-07-06T12:09:07.650" v="16669"/>
          <ac:spMkLst>
            <pc:docMk/>
            <pc:sldMk cId="2712103110" sldId="525"/>
            <ac:spMk id="11" creationId="{B6FFF332-AF11-4C1E-AE14-354F47B35D8B}"/>
          </ac:spMkLst>
        </pc:spChg>
        <pc:spChg chg="del mod">
          <ac:chgData name="it18119718@my.sliit.lk" userId="ef991f6a-f950-4b6d-9ba6-51d913e390b5" providerId="ADAL" clId="{17FEBF4D-0584-4ECC-90E1-B0CECE2F1A3E}" dt="2021-07-04T05:55:34.473" v="12940" actId="478"/>
          <ac:spMkLst>
            <pc:docMk/>
            <pc:sldMk cId="2712103110" sldId="525"/>
            <ac:spMk id="13" creationId="{B19D44CC-3D46-4C5B-8EDD-527D20C28B2F}"/>
          </ac:spMkLst>
        </pc:spChg>
        <pc:spChg chg="del">
          <ac:chgData name="it18119718@my.sliit.lk" userId="ef991f6a-f950-4b6d-9ba6-51d913e390b5" providerId="ADAL" clId="{17FEBF4D-0584-4ECC-90E1-B0CECE2F1A3E}" dt="2021-07-04T05:55:29.034" v="12935" actId="478"/>
          <ac:spMkLst>
            <pc:docMk/>
            <pc:sldMk cId="2712103110" sldId="525"/>
            <ac:spMk id="23" creationId="{84C32236-B28D-4AE6-8532-A5F857558358}"/>
          </ac:spMkLst>
        </pc:spChg>
        <pc:grpChg chg="add mod">
          <ac:chgData name="it18119718@my.sliit.lk" userId="ef991f6a-f950-4b6d-9ba6-51d913e390b5" providerId="ADAL" clId="{17FEBF4D-0584-4ECC-90E1-B0CECE2F1A3E}" dt="2021-07-04T05:57:27.396" v="12962" actId="164"/>
          <ac:grpSpMkLst>
            <pc:docMk/>
            <pc:sldMk cId="2712103110" sldId="525"/>
            <ac:grpSpMk id="16" creationId="{E762875C-7667-4461-A778-D26D7DBB9576}"/>
          </ac:grpSpMkLst>
        </pc:grpChg>
        <pc:picChg chg="del">
          <ac:chgData name="it18119718@my.sliit.lk" userId="ef991f6a-f950-4b6d-9ba6-51d913e390b5" providerId="ADAL" clId="{17FEBF4D-0584-4ECC-90E1-B0CECE2F1A3E}" dt="2021-07-04T05:55:25.681" v="12931" actId="478"/>
          <ac:picMkLst>
            <pc:docMk/>
            <pc:sldMk cId="2712103110" sldId="525"/>
            <ac:picMk id="3" creationId="{A01129E1-29F6-4DBC-8546-68FFFBB7FFF5}"/>
          </ac:picMkLst>
        </pc:picChg>
        <pc:picChg chg="add mod">
          <ac:chgData name="it18119718@my.sliit.lk" userId="ef991f6a-f950-4b6d-9ba6-51d913e390b5" providerId="ADAL" clId="{17FEBF4D-0584-4ECC-90E1-B0CECE2F1A3E}" dt="2021-07-04T05:57:27.396" v="12962" actId="164"/>
          <ac:picMkLst>
            <pc:docMk/>
            <pc:sldMk cId="2712103110" sldId="525"/>
            <ac:picMk id="4" creationId="{EB788CD6-DA88-49AB-AD0E-D090F014FD58}"/>
          </ac:picMkLst>
        </pc:picChg>
        <pc:picChg chg="del">
          <ac:chgData name="it18119718@my.sliit.lk" userId="ef991f6a-f950-4b6d-9ba6-51d913e390b5" providerId="ADAL" clId="{17FEBF4D-0584-4ECC-90E1-B0CECE2F1A3E}" dt="2021-07-04T05:55:26.354" v="12932" actId="478"/>
          <ac:picMkLst>
            <pc:docMk/>
            <pc:sldMk cId="2712103110" sldId="525"/>
            <ac:picMk id="7" creationId="{9DF09222-ED02-4B7C-90A6-E297762E67E2}"/>
          </ac:picMkLst>
        </pc:picChg>
        <pc:picChg chg="del">
          <ac:chgData name="it18119718@my.sliit.lk" userId="ef991f6a-f950-4b6d-9ba6-51d913e390b5" providerId="ADAL" clId="{17FEBF4D-0584-4ECC-90E1-B0CECE2F1A3E}" dt="2021-07-04T05:55:32.010" v="12938" actId="478"/>
          <ac:picMkLst>
            <pc:docMk/>
            <pc:sldMk cId="2712103110" sldId="525"/>
            <ac:picMk id="12" creationId="{694EF682-0DF3-40E5-A911-EDFD436E838A}"/>
          </ac:picMkLst>
        </pc:picChg>
        <pc:picChg chg="add mod ord">
          <ac:chgData name="it18119718@my.sliit.lk" userId="ef991f6a-f950-4b6d-9ba6-51d913e390b5" providerId="ADAL" clId="{17FEBF4D-0584-4ECC-90E1-B0CECE2F1A3E}" dt="2021-07-04T05:57:27.396" v="12962" actId="164"/>
          <ac:picMkLst>
            <pc:docMk/>
            <pc:sldMk cId="2712103110" sldId="525"/>
            <ac:picMk id="15" creationId="{73E06013-69CD-4D3A-B7A6-F8BA91EC9CCA}"/>
          </ac:picMkLst>
        </pc:picChg>
        <pc:cxnChg chg="del mod">
          <ac:chgData name="it18119718@my.sliit.lk" userId="ef991f6a-f950-4b6d-9ba6-51d913e390b5" providerId="ADAL" clId="{17FEBF4D-0584-4ECC-90E1-B0CECE2F1A3E}" dt="2021-07-04T05:55:30.329" v="12936" actId="478"/>
          <ac:cxnSpMkLst>
            <pc:docMk/>
            <pc:sldMk cId="2712103110" sldId="525"/>
            <ac:cxnSpMk id="14" creationId="{188C8F84-B2DF-48D2-AA14-00BD6C5803BF}"/>
          </ac:cxnSpMkLst>
        </pc:cxnChg>
        <pc:cxnChg chg="del">
          <ac:chgData name="it18119718@my.sliit.lk" userId="ef991f6a-f950-4b6d-9ba6-51d913e390b5" providerId="ADAL" clId="{17FEBF4D-0584-4ECC-90E1-B0CECE2F1A3E}" dt="2021-07-04T05:55:28.489" v="12934" actId="478"/>
          <ac:cxnSpMkLst>
            <pc:docMk/>
            <pc:sldMk cId="2712103110" sldId="525"/>
            <ac:cxnSpMk id="20" creationId="{5861C9E7-CE89-428D-BCAC-E693B43D625C}"/>
          </ac:cxnSpMkLst>
        </pc:cxnChg>
        <pc:cxnChg chg="del mod">
          <ac:chgData name="it18119718@my.sliit.lk" userId="ef991f6a-f950-4b6d-9ba6-51d913e390b5" providerId="ADAL" clId="{17FEBF4D-0584-4ECC-90E1-B0CECE2F1A3E}" dt="2021-07-04T05:55:27.265" v="12933" actId="478"/>
          <ac:cxnSpMkLst>
            <pc:docMk/>
            <pc:sldMk cId="2712103110" sldId="525"/>
            <ac:cxnSpMk id="24" creationId="{092AEDD0-0AB8-4995-BAE4-551EFFA17B09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6T12:09:10.043" v="16670"/>
        <pc:sldMkLst>
          <pc:docMk/>
          <pc:sldMk cId="362511086" sldId="526"/>
        </pc:sldMkLst>
        <pc:spChg chg="mod">
          <ac:chgData name="it18119718@my.sliit.lk" userId="ef991f6a-f950-4b6d-9ba6-51d913e390b5" providerId="ADAL" clId="{17FEBF4D-0584-4ECC-90E1-B0CECE2F1A3E}" dt="2021-07-04T05:59:10.538" v="12993" actId="20577"/>
          <ac:spMkLst>
            <pc:docMk/>
            <pc:sldMk cId="362511086" sldId="526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4T06:03:23.057" v="13051" actId="14100"/>
          <ac:spMkLst>
            <pc:docMk/>
            <pc:sldMk cId="362511086" sldId="526"/>
            <ac:spMk id="6" creationId="{8B93806B-E848-47B5-8217-CCCA7F19F309}"/>
          </ac:spMkLst>
        </pc:spChg>
        <pc:spChg chg="add">
          <ac:chgData name="it18119718@my.sliit.lk" userId="ef991f6a-f950-4b6d-9ba6-51d913e390b5" providerId="ADAL" clId="{17FEBF4D-0584-4ECC-90E1-B0CECE2F1A3E}" dt="2021-07-06T12:09:10.043" v="16670"/>
          <ac:spMkLst>
            <pc:docMk/>
            <pc:sldMk cId="362511086" sldId="526"/>
            <ac:spMk id="11" creationId="{904DDE50-AD32-41B4-838F-656B71BF71DB}"/>
          </ac:spMkLst>
        </pc:spChg>
        <pc:spChg chg="add mod">
          <ac:chgData name="it18119718@my.sliit.lk" userId="ef991f6a-f950-4b6d-9ba6-51d913e390b5" providerId="ADAL" clId="{17FEBF4D-0584-4ECC-90E1-B0CECE2F1A3E}" dt="2021-07-04T06:05:26.353" v="13131" actId="1076"/>
          <ac:spMkLst>
            <pc:docMk/>
            <pc:sldMk cId="362511086" sldId="526"/>
            <ac:spMk id="12" creationId="{356BC0D0-B8F9-44C4-B2F1-5ECCEF31531C}"/>
          </ac:spMkLst>
        </pc:spChg>
        <pc:grpChg chg="del">
          <ac:chgData name="it18119718@my.sliit.lk" userId="ef991f6a-f950-4b6d-9ba6-51d913e390b5" providerId="ADAL" clId="{17FEBF4D-0584-4ECC-90E1-B0CECE2F1A3E}" dt="2021-07-04T05:59:12.602" v="12994" actId="478"/>
          <ac:grpSpMkLst>
            <pc:docMk/>
            <pc:sldMk cId="362511086" sldId="526"/>
            <ac:grpSpMk id="16" creationId="{E762875C-7667-4461-A778-D26D7DBB9576}"/>
          </ac:grpSpMkLst>
        </pc:grpChg>
        <pc:picChg chg="add mod">
          <ac:chgData name="it18119718@my.sliit.lk" userId="ef991f6a-f950-4b6d-9ba6-51d913e390b5" providerId="ADAL" clId="{17FEBF4D-0584-4ECC-90E1-B0CECE2F1A3E}" dt="2021-07-04T06:05:22.672" v="13130" actId="1076"/>
          <ac:picMkLst>
            <pc:docMk/>
            <pc:sldMk cId="362511086" sldId="526"/>
            <ac:picMk id="2050" creationId="{6EAC65F0-D875-4C24-BA4A-2D292615E08E}"/>
          </ac:picMkLst>
        </pc:picChg>
        <pc:picChg chg="add mod">
          <ac:chgData name="it18119718@my.sliit.lk" userId="ef991f6a-f950-4b6d-9ba6-51d913e390b5" providerId="ADAL" clId="{17FEBF4D-0584-4ECC-90E1-B0CECE2F1A3E}" dt="2021-07-04T06:05:20.321" v="13129" actId="1076"/>
          <ac:picMkLst>
            <pc:docMk/>
            <pc:sldMk cId="362511086" sldId="526"/>
            <ac:picMk id="2052" creationId="{1A0B40B5-D3E5-405D-890C-B4446B4DB9C5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9:12.617" v="16671"/>
        <pc:sldMkLst>
          <pc:docMk/>
          <pc:sldMk cId="1945843757" sldId="527"/>
        </pc:sldMkLst>
        <pc:spChg chg="del mod">
          <ac:chgData name="it18119718@my.sliit.lk" userId="ef991f6a-f950-4b6d-9ba6-51d913e390b5" providerId="ADAL" clId="{17FEBF4D-0584-4ECC-90E1-B0CECE2F1A3E}" dt="2021-07-04T06:16:13.349" v="13163" actId="478"/>
          <ac:spMkLst>
            <pc:docMk/>
            <pc:sldMk cId="1945843757" sldId="527"/>
            <ac:spMk id="5" creationId="{22F6FBBB-4C77-4A4B-BE54-96D3B0DF3BB7}"/>
          </ac:spMkLst>
        </pc:spChg>
        <pc:spChg chg="mod">
          <ac:chgData name="it18119718@my.sliit.lk" userId="ef991f6a-f950-4b6d-9ba6-51d913e390b5" providerId="ADAL" clId="{17FEBF4D-0584-4ECC-90E1-B0CECE2F1A3E}" dt="2021-07-04T06:26:40.312" v="13303" actId="1076"/>
          <ac:spMkLst>
            <pc:docMk/>
            <pc:sldMk cId="1945843757" sldId="527"/>
            <ac:spMk id="6" creationId="{8B93806B-E848-47B5-8217-CCCA7F19F309}"/>
          </ac:spMkLst>
        </pc:spChg>
        <pc:spChg chg="del">
          <ac:chgData name="it18119718@my.sliit.lk" userId="ef991f6a-f950-4b6d-9ba6-51d913e390b5" providerId="ADAL" clId="{17FEBF4D-0584-4ECC-90E1-B0CECE2F1A3E}" dt="2021-07-04T06:14:05.993" v="13139" actId="478"/>
          <ac:spMkLst>
            <pc:docMk/>
            <pc:sldMk cId="1945843757" sldId="527"/>
            <ac:spMk id="12" creationId="{356BC0D0-B8F9-44C4-B2F1-5ECCEF31531C}"/>
          </ac:spMkLst>
        </pc:spChg>
        <pc:spChg chg="add del mod">
          <ac:chgData name="it18119718@my.sliit.lk" userId="ef991f6a-f950-4b6d-9ba6-51d913e390b5" providerId="ADAL" clId="{17FEBF4D-0584-4ECC-90E1-B0CECE2F1A3E}" dt="2021-07-04T06:16:15.010" v="13164" actId="478"/>
          <ac:spMkLst>
            <pc:docMk/>
            <pc:sldMk cId="1945843757" sldId="527"/>
            <ac:spMk id="15" creationId="{007D92A2-D8E6-40B3-BA4A-77805B71D7C3}"/>
          </ac:spMkLst>
        </pc:spChg>
        <pc:spChg chg="add">
          <ac:chgData name="it18119718@my.sliit.lk" userId="ef991f6a-f950-4b6d-9ba6-51d913e390b5" providerId="ADAL" clId="{17FEBF4D-0584-4ECC-90E1-B0CECE2F1A3E}" dt="2021-07-06T12:09:12.617" v="16671"/>
          <ac:spMkLst>
            <pc:docMk/>
            <pc:sldMk cId="1945843757" sldId="527"/>
            <ac:spMk id="15" creationId="{88627567-8732-430D-99F6-A3603AEFA7E3}"/>
          </ac:spMkLst>
        </pc:spChg>
        <pc:spChg chg="add mod">
          <ac:chgData name="it18119718@my.sliit.lk" userId="ef991f6a-f950-4b6d-9ba6-51d913e390b5" providerId="ADAL" clId="{17FEBF4D-0584-4ECC-90E1-B0CECE2F1A3E}" dt="2021-07-04T06:28:12.325" v="13309" actId="164"/>
          <ac:spMkLst>
            <pc:docMk/>
            <pc:sldMk cId="1945843757" sldId="527"/>
            <ac:spMk id="22" creationId="{42AC25F0-F296-475F-9EED-3B7588D65306}"/>
          </ac:spMkLst>
        </pc:spChg>
        <pc:spChg chg="add mod">
          <ac:chgData name="it18119718@my.sliit.lk" userId="ef991f6a-f950-4b6d-9ba6-51d913e390b5" providerId="ADAL" clId="{17FEBF4D-0584-4ECC-90E1-B0CECE2F1A3E}" dt="2021-07-04T06:28:12.325" v="13309" actId="164"/>
          <ac:spMkLst>
            <pc:docMk/>
            <pc:sldMk cId="1945843757" sldId="527"/>
            <ac:spMk id="24" creationId="{FC77EC7D-49ED-471E-B2AF-5A326EF68CE3}"/>
          </ac:spMkLst>
        </pc:spChg>
        <pc:spChg chg="add mod">
          <ac:chgData name="it18119718@my.sliit.lk" userId="ef991f6a-f950-4b6d-9ba6-51d913e390b5" providerId="ADAL" clId="{17FEBF4D-0584-4ECC-90E1-B0CECE2F1A3E}" dt="2021-07-04T06:28:12.325" v="13309" actId="164"/>
          <ac:spMkLst>
            <pc:docMk/>
            <pc:sldMk cId="1945843757" sldId="527"/>
            <ac:spMk id="31" creationId="{CB41EE0B-180D-452F-9FD7-2CFD2773CFD3}"/>
          </ac:spMkLst>
        </pc:spChg>
        <pc:spChg chg="add mod">
          <ac:chgData name="it18119718@my.sliit.lk" userId="ef991f6a-f950-4b6d-9ba6-51d913e390b5" providerId="ADAL" clId="{17FEBF4D-0584-4ECC-90E1-B0CECE2F1A3E}" dt="2021-07-04T06:28:12.325" v="13309" actId="164"/>
          <ac:spMkLst>
            <pc:docMk/>
            <pc:sldMk cId="1945843757" sldId="527"/>
            <ac:spMk id="32" creationId="{97B5F07D-A054-4E8D-B07D-463ECC8F85FA}"/>
          </ac:spMkLst>
        </pc:spChg>
        <pc:grpChg chg="add mod">
          <ac:chgData name="it18119718@my.sliit.lk" userId="ef991f6a-f950-4b6d-9ba6-51d913e390b5" providerId="ADAL" clId="{17FEBF4D-0584-4ECC-90E1-B0CECE2F1A3E}" dt="2021-07-04T06:28:12.325" v="13309" actId="164"/>
          <ac:grpSpMkLst>
            <pc:docMk/>
            <pc:sldMk cId="1945843757" sldId="527"/>
            <ac:grpSpMk id="27" creationId="{1FAC01A7-DD3D-4E7E-B8B2-21CD36C924DE}"/>
          </ac:grpSpMkLst>
        </pc:grpChg>
        <pc:picChg chg="add del mod">
          <ac:chgData name="it18119718@my.sliit.lk" userId="ef991f6a-f950-4b6d-9ba6-51d913e390b5" providerId="ADAL" clId="{17FEBF4D-0584-4ECC-90E1-B0CECE2F1A3E}" dt="2021-07-04T06:15:13.129" v="13151" actId="478"/>
          <ac:picMkLst>
            <pc:docMk/>
            <pc:sldMk cId="1945843757" sldId="527"/>
            <ac:picMk id="3" creationId="{3697132B-000E-45A8-8187-F8CB0E01217D}"/>
          </ac:picMkLst>
        </pc:picChg>
        <pc:picChg chg="add del mod">
          <ac:chgData name="it18119718@my.sliit.lk" userId="ef991f6a-f950-4b6d-9ba6-51d913e390b5" providerId="ADAL" clId="{17FEBF4D-0584-4ECC-90E1-B0CECE2F1A3E}" dt="2021-07-04T06:21:14.561" v="13186" actId="478"/>
          <ac:picMkLst>
            <pc:docMk/>
            <pc:sldMk cId="1945843757" sldId="527"/>
            <ac:picMk id="7" creationId="{906CA680-F0EC-4ED1-9600-1F4D6D6A5BA3}"/>
          </ac:picMkLst>
        </pc:picChg>
        <pc:picChg chg="add del mod">
          <ac:chgData name="it18119718@my.sliit.lk" userId="ef991f6a-f950-4b6d-9ba6-51d913e390b5" providerId="ADAL" clId="{17FEBF4D-0584-4ECC-90E1-B0CECE2F1A3E}" dt="2021-07-04T06:21:15.193" v="13188" actId="478"/>
          <ac:picMkLst>
            <pc:docMk/>
            <pc:sldMk cId="1945843757" sldId="527"/>
            <ac:picMk id="13" creationId="{A15E3790-2405-4725-B32A-F86D0178DDC5}"/>
          </ac:picMkLst>
        </pc:picChg>
        <pc:picChg chg="add del mod">
          <ac:chgData name="it18119718@my.sliit.lk" userId="ef991f6a-f950-4b6d-9ba6-51d913e390b5" providerId="ADAL" clId="{17FEBF4D-0584-4ECC-90E1-B0CECE2F1A3E}" dt="2021-07-04T06:17:33.737" v="13176" actId="478"/>
          <ac:picMkLst>
            <pc:docMk/>
            <pc:sldMk cId="1945843757" sldId="527"/>
            <ac:picMk id="17" creationId="{BAEB3DDC-E8F9-45B3-9491-B6F665036BCB}"/>
          </ac:picMkLst>
        </pc:picChg>
        <pc:picChg chg="add mod">
          <ac:chgData name="it18119718@my.sliit.lk" userId="ef991f6a-f950-4b6d-9ba6-51d913e390b5" providerId="ADAL" clId="{17FEBF4D-0584-4ECC-90E1-B0CECE2F1A3E}" dt="2021-07-04T06:28:12.325" v="13309" actId="164"/>
          <ac:picMkLst>
            <pc:docMk/>
            <pc:sldMk cId="1945843757" sldId="527"/>
            <ac:picMk id="19" creationId="{86A8F026-6B19-43A2-8529-3A3D3CEE2168}"/>
          </ac:picMkLst>
        </pc:picChg>
        <pc:picChg chg="del">
          <ac:chgData name="it18119718@my.sliit.lk" userId="ef991f6a-f950-4b6d-9ba6-51d913e390b5" providerId="ADAL" clId="{17FEBF4D-0584-4ECC-90E1-B0CECE2F1A3E}" dt="2021-07-04T06:14:03.481" v="13137" actId="478"/>
          <ac:picMkLst>
            <pc:docMk/>
            <pc:sldMk cId="1945843757" sldId="527"/>
            <ac:picMk id="2050" creationId="{6EAC65F0-D875-4C24-BA4A-2D292615E08E}"/>
          </ac:picMkLst>
        </pc:picChg>
        <pc:picChg chg="del">
          <ac:chgData name="it18119718@my.sliit.lk" userId="ef991f6a-f950-4b6d-9ba6-51d913e390b5" providerId="ADAL" clId="{17FEBF4D-0584-4ECC-90E1-B0CECE2F1A3E}" dt="2021-07-04T06:14:04.057" v="13138" actId="478"/>
          <ac:picMkLst>
            <pc:docMk/>
            <pc:sldMk cId="1945843757" sldId="527"/>
            <ac:picMk id="2052" creationId="{1A0B40B5-D3E5-405D-890C-B4446B4DB9C5}"/>
          </ac:picMkLst>
        </pc:picChg>
        <pc:picChg chg="add mod">
          <ac:chgData name="it18119718@my.sliit.lk" userId="ef991f6a-f950-4b6d-9ba6-51d913e390b5" providerId="ADAL" clId="{17FEBF4D-0584-4ECC-90E1-B0CECE2F1A3E}" dt="2021-07-04T06:28:12.325" v="13309" actId="164"/>
          <ac:picMkLst>
            <pc:docMk/>
            <pc:sldMk cId="1945843757" sldId="527"/>
            <ac:picMk id="3074" creationId="{6BC4A793-8262-4379-90CD-A43483BBC1CB}"/>
          </ac:picMkLst>
        </pc:picChg>
        <pc:cxnChg chg="add mod">
          <ac:chgData name="it18119718@my.sliit.lk" userId="ef991f6a-f950-4b6d-9ba6-51d913e390b5" providerId="ADAL" clId="{17FEBF4D-0584-4ECC-90E1-B0CECE2F1A3E}" dt="2021-07-04T06:28:12.325" v="13309" actId="164"/>
          <ac:cxnSpMkLst>
            <pc:docMk/>
            <pc:sldMk cId="1945843757" sldId="527"/>
            <ac:cxnSpMk id="25" creationId="{25970936-A7FF-46E9-9225-06C5AAD804D9}"/>
          </ac:cxnSpMkLst>
        </pc:cxnChg>
        <pc:cxnChg chg="add mod">
          <ac:chgData name="it18119718@my.sliit.lk" userId="ef991f6a-f950-4b6d-9ba6-51d913e390b5" providerId="ADAL" clId="{17FEBF4D-0584-4ECC-90E1-B0CECE2F1A3E}" dt="2021-07-04T06:28:12.325" v="13309" actId="164"/>
          <ac:cxnSpMkLst>
            <pc:docMk/>
            <pc:sldMk cId="1945843757" sldId="527"/>
            <ac:cxnSpMk id="28" creationId="{17153DA7-EBC5-40AC-8782-4B8B4CADDDC5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6T12:09:14.562" v="16672"/>
        <pc:sldMkLst>
          <pc:docMk/>
          <pc:sldMk cId="2490176304" sldId="528"/>
        </pc:sldMkLst>
        <pc:spChg chg="add del mod">
          <ac:chgData name="it18119718@my.sliit.lk" userId="ef991f6a-f950-4b6d-9ba6-51d913e390b5" providerId="ADAL" clId="{17FEBF4D-0584-4ECC-90E1-B0CECE2F1A3E}" dt="2021-07-04T06:36:09.840" v="13313" actId="478"/>
          <ac:spMkLst>
            <pc:docMk/>
            <pc:sldMk cId="2490176304" sldId="528"/>
            <ac:spMk id="3" creationId="{F288F245-FD0E-48F7-9593-3256320A5591}"/>
          </ac:spMkLst>
        </pc:spChg>
        <pc:spChg chg="del">
          <ac:chgData name="it18119718@my.sliit.lk" userId="ef991f6a-f950-4b6d-9ba6-51d913e390b5" providerId="ADAL" clId="{17FEBF4D-0584-4ECC-90E1-B0CECE2F1A3E}" dt="2021-07-04T06:36:07.115" v="13312" actId="478"/>
          <ac:spMkLst>
            <pc:docMk/>
            <pc:sldMk cId="2490176304" sldId="528"/>
            <ac:spMk id="6" creationId="{8B93806B-E848-47B5-8217-CCCA7F19F309}"/>
          </ac:spMkLst>
        </pc:spChg>
        <pc:spChg chg="add">
          <ac:chgData name="it18119718@my.sliit.lk" userId="ef991f6a-f950-4b6d-9ba6-51d913e390b5" providerId="ADAL" clId="{17FEBF4D-0584-4ECC-90E1-B0CECE2F1A3E}" dt="2021-07-06T12:09:14.562" v="16672"/>
          <ac:spMkLst>
            <pc:docMk/>
            <pc:sldMk cId="2490176304" sldId="528"/>
            <ac:spMk id="7" creationId="{F008CCB5-30F1-4653-8BDD-6E65C613B543}"/>
          </ac:spMkLst>
        </pc:spChg>
        <pc:spChg chg="add mod">
          <ac:chgData name="it18119718@my.sliit.lk" userId="ef991f6a-f950-4b6d-9ba6-51d913e390b5" providerId="ADAL" clId="{17FEBF4D-0584-4ECC-90E1-B0CECE2F1A3E}" dt="2021-07-04T06:36:54.858" v="13337" actId="20577"/>
          <ac:spMkLst>
            <pc:docMk/>
            <pc:sldMk cId="2490176304" sldId="528"/>
            <ac:spMk id="17" creationId="{2418A35B-DF8A-4CC9-8ED4-AE6D6C9F18B8}"/>
          </ac:spMkLst>
        </pc:spChg>
        <pc:spChg chg="add mod">
          <ac:chgData name="it18119718@my.sliit.lk" userId="ef991f6a-f950-4b6d-9ba6-51d913e390b5" providerId="ADAL" clId="{17FEBF4D-0584-4ECC-90E1-B0CECE2F1A3E}" dt="2021-07-04T06:55:10.827" v="13982" actId="313"/>
          <ac:spMkLst>
            <pc:docMk/>
            <pc:sldMk cId="2490176304" sldId="528"/>
            <ac:spMk id="18" creationId="{9D7B202C-120D-470B-B8F8-0CE9C6054FFA}"/>
          </ac:spMkLst>
        </pc:spChg>
        <pc:grpChg chg="del">
          <ac:chgData name="it18119718@my.sliit.lk" userId="ef991f6a-f950-4b6d-9ba6-51d913e390b5" providerId="ADAL" clId="{17FEBF4D-0584-4ECC-90E1-B0CECE2F1A3E}" dt="2021-07-04T06:36:04.177" v="13311" actId="478"/>
          <ac:grpSpMkLst>
            <pc:docMk/>
            <pc:sldMk cId="2490176304" sldId="528"/>
            <ac:grpSpMk id="27" creationId="{1FAC01A7-DD3D-4E7E-B8B2-21CD36C924DE}"/>
          </ac:grpSpMkLst>
        </pc:grpChg>
      </pc:sldChg>
      <pc:sldChg chg="addSp delSp modSp add mod">
        <pc:chgData name="it18119718@my.sliit.lk" userId="ef991f6a-f950-4b6d-9ba6-51d913e390b5" providerId="ADAL" clId="{17FEBF4D-0584-4ECC-90E1-B0CECE2F1A3E}" dt="2021-07-06T12:09:16.618" v="16673"/>
        <pc:sldMkLst>
          <pc:docMk/>
          <pc:sldMk cId="1598334744" sldId="529"/>
        </pc:sldMkLst>
        <pc:spChg chg="add del mod">
          <ac:chgData name="it18119718@my.sliit.lk" userId="ef991f6a-f950-4b6d-9ba6-51d913e390b5" providerId="ADAL" clId="{17FEBF4D-0584-4ECC-90E1-B0CECE2F1A3E}" dt="2021-07-04T06:58:06.424" v="13990" actId="478"/>
          <ac:spMkLst>
            <pc:docMk/>
            <pc:sldMk cId="1598334744" sldId="529"/>
            <ac:spMk id="3" creationId="{4BFD9360-AD17-4E37-8878-0DB829AB5E67}"/>
          </ac:spMkLst>
        </pc:spChg>
        <pc:spChg chg="add mod">
          <ac:chgData name="it18119718@my.sliit.lk" userId="ef991f6a-f950-4b6d-9ba6-51d913e390b5" providerId="ADAL" clId="{17FEBF4D-0584-4ECC-90E1-B0CECE2F1A3E}" dt="2021-07-04T06:59:21.953" v="14003" actId="20577"/>
          <ac:spMkLst>
            <pc:docMk/>
            <pc:sldMk cId="1598334744" sldId="529"/>
            <ac:spMk id="4" creationId="{828C3E88-9022-4DE6-9377-C1E3EDDE69C9}"/>
          </ac:spMkLst>
        </pc:spChg>
        <pc:spChg chg="add del mod">
          <ac:chgData name="it18119718@my.sliit.lk" userId="ef991f6a-f950-4b6d-9ba6-51d913e390b5" providerId="ADAL" clId="{17FEBF4D-0584-4ECC-90E1-B0CECE2F1A3E}" dt="2021-07-04T06:59:03.113" v="13997" actId="478"/>
          <ac:spMkLst>
            <pc:docMk/>
            <pc:sldMk cId="1598334744" sldId="529"/>
            <ac:spMk id="6" creationId="{9686A65D-B0A1-4317-89F2-6C2E32BFA42E}"/>
          </ac:spMkLst>
        </pc:spChg>
        <pc:spChg chg="add">
          <ac:chgData name="it18119718@my.sliit.lk" userId="ef991f6a-f950-4b6d-9ba6-51d913e390b5" providerId="ADAL" clId="{17FEBF4D-0584-4ECC-90E1-B0CECE2F1A3E}" dt="2021-07-06T12:09:16.618" v="16673"/>
          <ac:spMkLst>
            <pc:docMk/>
            <pc:sldMk cId="1598334744" sldId="529"/>
            <ac:spMk id="13" creationId="{46BE0EBB-0D2E-473F-BD80-1D28F5120033}"/>
          </ac:spMkLst>
        </pc:spChg>
        <pc:spChg chg="add mod">
          <ac:chgData name="it18119718@my.sliit.lk" userId="ef991f6a-f950-4b6d-9ba6-51d913e390b5" providerId="ADAL" clId="{17FEBF4D-0584-4ECC-90E1-B0CECE2F1A3E}" dt="2021-07-04T07:29:36.464" v="14813" actId="20577"/>
          <ac:spMkLst>
            <pc:docMk/>
            <pc:sldMk cId="1598334744" sldId="529"/>
            <ac:spMk id="14" creationId="{D4F0AE11-E2B0-4A99-A279-8AA88ADA64E1}"/>
          </ac:spMkLst>
        </pc:spChg>
        <pc:spChg chg="add mod">
          <ac:chgData name="it18119718@my.sliit.lk" userId="ef991f6a-f950-4b6d-9ba6-51d913e390b5" providerId="ADAL" clId="{17FEBF4D-0584-4ECC-90E1-B0CECE2F1A3E}" dt="2021-07-04T07:28:51.898" v="14769" actId="164"/>
          <ac:spMkLst>
            <pc:docMk/>
            <pc:sldMk cId="1598334744" sldId="529"/>
            <ac:spMk id="15" creationId="{8F73015B-A7DD-47DE-B1B0-6E0041001240}"/>
          </ac:spMkLst>
        </pc:spChg>
        <pc:spChg chg="del mod">
          <ac:chgData name="it18119718@my.sliit.lk" userId="ef991f6a-f950-4b6d-9ba6-51d913e390b5" providerId="ADAL" clId="{17FEBF4D-0584-4ECC-90E1-B0CECE2F1A3E}" dt="2021-07-04T06:59:01.435" v="13996" actId="478"/>
          <ac:spMkLst>
            <pc:docMk/>
            <pc:sldMk cId="1598334744" sldId="529"/>
            <ac:spMk id="17" creationId="{2418A35B-DF8A-4CC9-8ED4-AE6D6C9F18B8}"/>
          </ac:spMkLst>
        </pc:spChg>
        <pc:spChg chg="del">
          <ac:chgData name="it18119718@my.sliit.lk" userId="ef991f6a-f950-4b6d-9ba6-51d913e390b5" providerId="ADAL" clId="{17FEBF4D-0584-4ECC-90E1-B0CECE2F1A3E}" dt="2021-07-04T06:58:03.634" v="13989" actId="478"/>
          <ac:spMkLst>
            <pc:docMk/>
            <pc:sldMk cId="1598334744" sldId="529"/>
            <ac:spMk id="18" creationId="{9D7B202C-120D-470B-B8F8-0CE9C6054FFA}"/>
          </ac:spMkLst>
        </pc:spChg>
        <pc:grpChg chg="add mod">
          <ac:chgData name="it18119718@my.sliit.lk" userId="ef991f6a-f950-4b6d-9ba6-51d913e390b5" providerId="ADAL" clId="{17FEBF4D-0584-4ECC-90E1-B0CECE2F1A3E}" dt="2021-07-04T07:28:51.898" v="14769" actId="164"/>
          <ac:grpSpMkLst>
            <pc:docMk/>
            <pc:sldMk cId="1598334744" sldId="529"/>
            <ac:grpSpMk id="25" creationId="{F758C09C-C676-4DBB-A8C7-3C73AD64B405}"/>
          </ac:grpSpMkLst>
        </pc:grpChg>
        <pc:picChg chg="add mod">
          <ac:chgData name="it18119718@my.sliit.lk" userId="ef991f6a-f950-4b6d-9ba6-51d913e390b5" providerId="ADAL" clId="{17FEBF4D-0584-4ECC-90E1-B0CECE2F1A3E}" dt="2021-07-04T07:28:51.898" v="14769" actId="164"/>
          <ac:picMkLst>
            <pc:docMk/>
            <pc:sldMk cId="1598334744" sldId="529"/>
            <ac:picMk id="4098" creationId="{E188B546-F6A2-4A67-8A23-ED47CF187D95}"/>
          </ac:picMkLst>
        </pc:picChg>
        <pc:picChg chg="add mod">
          <ac:chgData name="it18119718@my.sliit.lk" userId="ef991f6a-f950-4b6d-9ba6-51d913e390b5" providerId="ADAL" clId="{17FEBF4D-0584-4ECC-90E1-B0CECE2F1A3E}" dt="2021-07-04T07:28:51.898" v="14769" actId="164"/>
          <ac:picMkLst>
            <pc:docMk/>
            <pc:sldMk cId="1598334744" sldId="529"/>
            <ac:picMk id="4100" creationId="{1B1152BA-B9E5-4F60-810A-9EA838CF018F}"/>
          </ac:picMkLst>
        </pc:picChg>
        <pc:cxnChg chg="add mod">
          <ac:chgData name="it18119718@my.sliit.lk" userId="ef991f6a-f950-4b6d-9ba6-51d913e390b5" providerId="ADAL" clId="{17FEBF4D-0584-4ECC-90E1-B0CECE2F1A3E}" dt="2021-07-04T07:08:12.455" v="14116" actId="1076"/>
          <ac:cxnSpMkLst>
            <pc:docMk/>
            <pc:sldMk cId="1598334744" sldId="529"/>
            <ac:cxnSpMk id="16" creationId="{CC4D742A-6848-4C85-9E3C-DE2F92728E79}"/>
          </ac:cxnSpMkLst>
        </pc:cxnChg>
        <pc:cxnChg chg="add mod">
          <ac:chgData name="it18119718@my.sliit.lk" userId="ef991f6a-f950-4b6d-9ba6-51d913e390b5" providerId="ADAL" clId="{17FEBF4D-0584-4ECC-90E1-B0CECE2F1A3E}" dt="2021-07-04T07:07:07.786" v="14108" actId="20577"/>
          <ac:cxnSpMkLst>
            <pc:docMk/>
            <pc:sldMk cId="1598334744" sldId="529"/>
            <ac:cxnSpMk id="19" creationId="{2E1B744E-39D0-4E54-AB0E-9A9BAA2FC4C3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4T07:33:44.778" v="14903" actId="164"/>
        <pc:sldMkLst>
          <pc:docMk/>
          <pc:sldMk cId="199612296" sldId="530"/>
        </pc:sldMkLst>
        <pc:spChg chg="add del mod">
          <ac:chgData name="it18119718@my.sliit.lk" userId="ef991f6a-f950-4b6d-9ba6-51d913e390b5" providerId="ADAL" clId="{17FEBF4D-0584-4ECC-90E1-B0CECE2F1A3E}" dt="2021-07-04T06:59:13.745" v="14000" actId="478"/>
          <ac:spMkLst>
            <pc:docMk/>
            <pc:sldMk cId="199612296" sldId="530"/>
            <ac:spMk id="3" creationId="{E2478597-2986-4112-8C95-4B1E2490EEF6}"/>
          </ac:spMkLst>
        </pc:spChg>
        <pc:spChg chg="mod">
          <ac:chgData name="it18119718@my.sliit.lk" userId="ef991f6a-f950-4b6d-9ba6-51d913e390b5" providerId="ADAL" clId="{17FEBF4D-0584-4ECC-90E1-B0CECE2F1A3E}" dt="2021-07-04T06:59:17.096" v="14001" actId="1076"/>
          <ac:spMkLst>
            <pc:docMk/>
            <pc:sldMk cId="199612296" sldId="530"/>
            <ac:spMk id="4" creationId="{828C3E88-9022-4DE6-9377-C1E3EDDE69C9}"/>
          </ac:spMkLst>
        </pc:spChg>
        <pc:spChg chg="add mod">
          <ac:chgData name="it18119718@my.sliit.lk" userId="ef991f6a-f950-4b6d-9ba6-51d913e390b5" providerId="ADAL" clId="{17FEBF4D-0584-4ECC-90E1-B0CECE2F1A3E}" dt="2021-07-04T07:33:44.778" v="14903" actId="164"/>
          <ac:spMkLst>
            <pc:docMk/>
            <pc:sldMk cId="199612296" sldId="530"/>
            <ac:spMk id="13" creationId="{32985F9F-FF1E-4E86-8407-B928D5D4FA03}"/>
          </ac:spMkLst>
        </pc:spChg>
        <pc:spChg chg="add mod">
          <ac:chgData name="it18119718@my.sliit.lk" userId="ef991f6a-f950-4b6d-9ba6-51d913e390b5" providerId="ADAL" clId="{17FEBF4D-0584-4ECC-90E1-B0CECE2F1A3E}" dt="2021-07-04T07:33:44.778" v="14903" actId="164"/>
          <ac:spMkLst>
            <pc:docMk/>
            <pc:sldMk cId="199612296" sldId="530"/>
            <ac:spMk id="14" creationId="{48720EE1-A9BA-4191-9139-260E32ADB4FD}"/>
          </ac:spMkLst>
        </pc:spChg>
        <pc:spChg chg="del">
          <ac:chgData name="it18119718@my.sliit.lk" userId="ef991f6a-f950-4b6d-9ba6-51d913e390b5" providerId="ADAL" clId="{17FEBF4D-0584-4ECC-90E1-B0CECE2F1A3E}" dt="2021-07-04T06:59:11.410" v="13999" actId="478"/>
          <ac:spMkLst>
            <pc:docMk/>
            <pc:sldMk cId="199612296" sldId="530"/>
            <ac:spMk id="17" creationId="{2418A35B-DF8A-4CC9-8ED4-AE6D6C9F18B8}"/>
          </ac:spMkLst>
        </pc:spChg>
        <pc:grpChg chg="add mod">
          <ac:chgData name="it18119718@my.sliit.lk" userId="ef991f6a-f950-4b6d-9ba6-51d913e390b5" providerId="ADAL" clId="{17FEBF4D-0584-4ECC-90E1-B0CECE2F1A3E}" dt="2021-07-04T07:33:44.778" v="14903" actId="164"/>
          <ac:grpSpMkLst>
            <pc:docMk/>
            <pc:sldMk cId="199612296" sldId="530"/>
            <ac:grpSpMk id="26" creationId="{C453DD2E-6CAA-49E5-B453-A4D887050B2B}"/>
          </ac:grpSpMkLst>
        </pc:grpChg>
        <pc:picChg chg="del">
          <ac:chgData name="it18119718@my.sliit.lk" userId="ef991f6a-f950-4b6d-9ba6-51d913e390b5" providerId="ADAL" clId="{17FEBF4D-0584-4ECC-90E1-B0CECE2F1A3E}" dt="2021-07-04T07:28:22.385" v="14765" actId="478"/>
          <ac:picMkLst>
            <pc:docMk/>
            <pc:sldMk cId="199612296" sldId="530"/>
            <ac:picMk id="8" creationId="{70FDBA12-A6AC-4051-931F-7AC9690B7763}"/>
          </ac:picMkLst>
        </pc:picChg>
        <pc:picChg chg="del">
          <ac:chgData name="it18119718@my.sliit.lk" userId="ef991f6a-f950-4b6d-9ba6-51d913e390b5" providerId="ADAL" clId="{17FEBF4D-0584-4ECC-90E1-B0CECE2F1A3E}" dt="2021-07-04T07:28:21.552" v="14764" actId="478"/>
          <ac:picMkLst>
            <pc:docMk/>
            <pc:sldMk cId="199612296" sldId="530"/>
            <ac:picMk id="10" creationId="{5CBA9257-D50C-4D27-AA88-A439191198B1}"/>
          </ac:picMkLst>
        </pc:picChg>
        <pc:picChg chg="add mod">
          <ac:chgData name="it18119718@my.sliit.lk" userId="ef991f6a-f950-4b6d-9ba6-51d913e390b5" providerId="ADAL" clId="{17FEBF4D-0584-4ECC-90E1-B0CECE2F1A3E}" dt="2021-07-04T07:33:44.778" v="14903" actId="164"/>
          <ac:picMkLst>
            <pc:docMk/>
            <pc:sldMk cId="199612296" sldId="530"/>
            <ac:picMk id="5122" creationId="{466329CF-7D16-406B-B59D-2428B1119314}"/>
          </ac:picMkLst>
        </pc:picChg>
        <pc:picChg chg="add mod">
          <ac:chgData name="it18119718@my.sliit.lk" userId="ef991f6a-f950-4b6d-9ba6-51d913e390b5" providerId="ADAL" clId="{17FEBF4D-0584-4ECC-90E1-B0CECE2F1A3E}" dt="2021-07-04T07:27:53.672" v="14758" actId="14100"/>
          <ac:picMkLst>
            <pc:docMk/>
            <pc:sldMk cId="199612296" sldId="530"/>
            <ac:picMk id="5124" creationId="{B4E515DE-E610-421B-ADBC-4AA1C0B18177}"/>
          </ac:picMkLst>
        </pc:picChg>
        <pc:picChg chg="add mod">
          <ac:chgData name="it18119718@my.sliit.lk" userId="ef991f6a-f950-4b6d-9ba6-51d913e390b5" providerId="ADAL" clId="{17FEBF4D-0584-4ECC-90E1-B0CECE2F1A3E}" dt="2021-07-04T07:33:44.778" v="14903" actId="164"/>
          <ac:picMkLst>
            <pc:docMk/>
            <pc:sldMk cId="199612296" sldId="530"/>
            <ac:picMk id="5126" creationId="{E520529F-5004-451C-A1C7-89CB84027029}"/>
          </ac:picMkLst>
        </pc:picChg>
        <pc:picChg chg="add del">
          <ac:chgData name="it18119718@my.sliit.lk" userId="ef991f6a-f950-4b6d-9ba6-51d913e390b5" providerId="ADAL" clId="{17FEBF4D-0584-4ECC-90E1-B0CECE2F1A3E}" dt="2021-07-04T07:28:36.371" v="14767"/>
          <ac:picMkLst>
            <pc:docMk/>
            <pc:sldMk cId="199612296" sldId="530"/>
            <ac:picMk id="5128" creationId="{B9217C21-060C-4283-8BD2-706DE24D0B30}"/>
          </ac:picMkLst>
        </pc:picChg>
        <pc:cxnChg chg="add mod">
          <ac:chgData name="it18119718@my.sliit.lk" userId="ef991f6a-f950-4b6d-9ba6-51d913e390b5" providerId="ADAL" clId="{17FEBF4D-0584-4ECC-90E1-B0CECE2F1A3E}" dt="2021-07-04T07:33:44.778" v="14903" actId="164"/>
          <ac:cxnSpMkLst>
            <pc:docMk/>
            <pc:sldMk cId="199612296" sldId="530"/>
            <ac:cxnSpMk id="15" creationId="{E7923882-01D8-4D3F-8F29-3BD1CD372DC7}"/>
          </ac:cxnSpMkLst>
        </pc:cxnChg>
        <pc:cxnChg chg="add del mod">
          <ac:chgData name="it18119718@my.sliit.lk" userId="ef991f6a-f950-4b6d-9ba6-51d913e390b5" providerId="ADAL" clId="{17FEBF4D-0584-4ECC-90E1-B0CECE2F1A3E}" dt="2021-07-04T07:30:20.551" v="14819" actId="478"/>
          <ac:cxnSpMkLst>
            <pc:docMk/>
            <pc:sldMk cId="199612296" sldId="530"/>
            <ac:cxnSpMk id="16" creationId="{143FC26E-6683-4141-A50F-0D1B3B82A644}"/>
          </ac:cxnSpMkLst>
        </pc:cxnChg>
        <pc:cxnChg chg="add mod">
          <ac:chgData name="it18119718@my.sliit.lk" userId="ef991f6a-f950-4b6d-9ba6-51d913e390b5" providerId="ADAL" clId="{17FEBF4D-0584-4ECC-90E1-B0CECE2F1A3E}" dt="2021-07-04T07:33:44.778" v="14903" actId="164"/>
          <ac:cxnSpMkLst>
            <pc:docMk/>
            <pc:sldMk cId="199612296" sldId="530"/>
            <ac:cxnSpMk id="19" creationId="{8B310B99-3279-48EC-B7A9-7E0E0FF1E5E8}"/>
          </ac:cxnSpMkLst>
        </pc:cxnChg>
        <pc:cxnChg chg="add mod">
          <ac:chgData name="it18119718@my.sliit.lk" userId="ef991f6a-f950-4b6d-9ba6-51d913e390b5" providerId="ADAL" clId="{17FEBF4D-0584-4ECC-90E1-B0CECE2F1A3E}" dt="2021-07-04T07:33:44.778" v="14903" actId="164"/>
          <ac:cxnSpMkLst>
            <pc:docMk/>
            <pc:sldMk cId="199612296" sldId="530"/>
            <ac:cxnSpMk id="28" creationId="{FED44EE0-0B9B-4962-9002-57AA977D9332}"/>
          </ac:cxnSpMkLst>
        </pc:cxnChg>
      </pc:sldChg>
      <pc:sldChg chg="addSp modSp add mod">
        <pc:chgData name="it18119718@my.sliit.lk" userId="ef991f6a-f950-4b6d-9ba6-51d913e390b5" providerId="ADAL" clId="{17FEBF4D-0584-4ECC-90E1-B0CECE2F1A3E}" dt="2021-07-06T12:09:18.578" v="16674"/>
        <pc:sldMkLst>
          <pc:docMk/>
          <pc:sldMk cId="1424947715" sldId="531"/>
        </pc:sldMkLst>
        <pc:spChg chg="add">
          <ac:chgData name="it18119718@my.sliit.lk" userId="ef991f6a-f950-4b6d-9ba6-51d913e390b5" providerId="ADAL" clId="{17FEBF4D-0584-4ECC-90E1-B0CECE2F1A3E}" dt="2021-07-06T12:09:18.578" v="16674"/>
          <ac:spMkLst>
            <pc:docMk/>
            <pc:sldMk cId="1424947715" sldId="531"/>
            <ac:spMk id="7" creationId="{2839C1F4-4FA2-410D-A8C8-FF09D5C0D457}"/>
          </ac:spMkLst>
        </pc:spChg>
        <pc:spChg chg="mod">
          <ac:chgData name="it18119718@my.sliit.lk" userId="ef991f6a-f950-4b6d-9ba6-51d913e390b5" providerId="ADAL" clId="{17FEBF4D-0584-4ECC-90E1-B0CECE2F1A3E}" dt="2021-07-04T07:25:45.599" v="14744" actId="1076"/>
          <ac:spMkLst>
            <pc:docMk/>
            <pc:sldMk cId="1424947715" sldId="531"/>
            <ac:spMk id="17" creationId="{2418A35B-DF8A-4CC9-8ED4-AE6D6C9F18B8}"/>
          </ac:spMkLst>
        </pc:spChg>
        <pc:spChg chg="mod">
          <ac:chgData name="it18119718@my.sliit.lk" userId="ef991f6a-f950-4b6d-9ba6-51d913e390b5" providerId="ADAL" clId="{17FEBF4D-0584-4ECC-90E1-B0CECE2F1A3E}" dt="2021-07-04T07:42:17.922" v="15191" actId="313"/>
          <ac:spMkLst>
            <pc:docMk/>
            <pc:sldMk cId="1424947715" sldId="531"/>
            <ac:spMk id="18" creationId="{9D7B202C-120D-470B-B8F8-0CE9C6054FFA}"/>
          </ac:spMkLst>
        </pc:spChg>
      </pc:sldChg>
      <pc:sldChg chg="addSp delSp modSp add mod">
        <pc:chgData name="it18119718@my.sliit.lk" userId="ef991f6a-f950-4b6d-9ba6-51d913e390b5" providerId="ADAL" clId="{17FEBF4D-0584-4ECC-90E1-B0CECE2F1A3E}" dt="2021-07-06T12:09:20.825" v="16675"/>
        <pc:sldMkLst>
          <pc:docMk/>
          <pc:sldMk cId="1389377482" sldId="532"/>
        </pc:sldMkLst>
        <pc:spChg chg="add del mod">
          <ac:chgData name="it18119718@my.sliit.lk" userId="ef991f6a-f950-4b6d-9ba6-51d913e390b5" providerId="ADAL" clId="{17FEBF4D-0584-4ECC-90E1-B0CECE2F1A3E}" dt="2021-07-04T07:34:47.313" v="14908" actId="478"/>
          <ac:spMkLst>
            <pc:docMk/>
            <pc:sldMk cId="1389377482" sldId="532"/>
            <ac:spMk id="3" creationId="{C2B01EAE-BF6E-47A6-8C2B-015440954C7B}"/>
          </ac:spMkLst>
        </pc:spChg>
        <pc:spChg chg="add mod">
          <ac:chgData name="it18119718@my.sliit.lk" userId="ef991f6a-f950-4b6d-9ba6-51d913e390b5" providerId="ADAL" clId="{17FEBF4D-0584-4ECC-90E1-B0CECE2F1A3E}" dt="2021-07-04T07:37:14.441" v="15010" actId="164"/>
          <ac:spMkLst>
            <pc:docMk/>
            <pc:sldMk cId="1389377482" sldId="532"/>
            <ac:spMk id="11" creationId="{628DEEDA-D0A4-4A6D-BD5E-C4361E1DC2D8}"/>
          </ac:spMkLst>
        </pc:spChg>
        <pc:spChg chg="add">
          <ac:chgData name="it18119718@my.sliit.lk" userId="ef991f6a-f950-4b6d-9ba6-51d913e390b5" providerId="ADAL" clId="{17FEBF4D-0584-4ECC-90E1-B0CECE2F1A3E}" dt="2021-07-06T12:09:20.825" v="16675"/>
          <ac:spMkLst>
            <pc:docMk/>
            <pc:sldMk cId="1389377482" sldId="532"/>
            <ac:spMk id="12" creationId="{7A4D6879-5B02-4055-BCA8-60A8708559FC}"/>
          </ac:spMkLst>
        </pc:spChg>
        <pc:spChg chg="del">
          <ac:chgData name="it18119718@my.sliit.lk" userId="ef991f6a-f950-4b6d-9ba6-51d913e390b5" providerId="ADAL" clId="{17FEBF4D-0584-4ECC-90E1-B0CECE2F1A3E}" dt="2021-07-04T07:34:44.212" v="14907" actId="478"/>
          <ac:spMkLst>
            <pc:docMk/>
            <pc:sldMk cId="1389377482" sldId="532"/>
            <ac:spMk id="17" creationId="{2418A35B-DF8A-4CC9-8ED4-AE6D6C9F18B8}"/>
          </ac:spMkLst>
        </pc:spChg>
        <pc:spChg chg="mod">
          <ac:chgData name="it18119718@my.sliit.lk" userId="ef991f6a-f950-4b6d-9ba6-51d913e390b5" providerId="ADAL" clId="{17FEBF4D-0584-4ECC-90E1-B0CECE2F1A3E}" dt="2021-07-04T07:35:59.383" v="14972" actId="1076"/>
          <ac:spMkLst>
            <pc:docMk/>
            <pc:sldMk cId="1389377482" sldId="532"/>
            <ac:spMk id="18" creationId="{9D7B202C-120D-470B-B8F8-0CE9C6054FFA}"/>
          </ac:spMkLst>
        </pc:spChg>
        <pc:grpChg chg="add mod">
          <ac:chgData name="it18119718@my.sliit.lk" userId="ef991f6a-f950-4b6d-9ba6-51d913e390b5" providerId="ADAL" clId="{17FEBF4D-0584-4ECC-90E1-B0CECE2F1A3E}" dt="2021-07-04T07:37:14.441" v="15010" actId="164"/>
          <ac:grpSpMkLst>
            <pc:docMk/>
            <pc:sldMk cId="1389377482" sldId="532"/>
            <ac:grpSpMk id="4" creationId="{16A890AA-4D43-43CD-9661-A750B8EB7A74}"/>
          </ac:grpSpMkLst>
        </pc:grpChg>
        <pc:picChg chg="add mod">
          <ac:chgData name="it18119718@my.sliit.lk" userId="ef991f6a-f950-4b6d-9ba6-51d913e390b5" providerId="ADAL" clId="{17FEBF4D-0584-4ECC-90E1-B0CECE2F1A3E}" dt="2021-07-04T07:37:14.441" v="15010" actId="164"/>
          <ac:picMkLst>
            <pc:docMk/>
            <pc:sldMk cId="1389377482" sldId="532"/>
            <ac:picMk id="6146" creationId="{8DB7A9F2-5B3A-450C-AE01-6F3DBAC56E76}"/>
          </ac:picMkLst>
        </pc:picChg>
        <pc:picChg chg="add mod">
          <ac:chgData name="it18119718@my.sliit.lk" userId="ef991f6a-f950-4b6d-9ba6-51d913e390b5" providerId="ADAL" clId="{17FEBF4D-0584-4ECC-90E1-B0CECE2F1A3E}" dt="2021-07-04T07:37:14.441" v="15010" actId="164"/>
          <ac:picMkLst>
            <pc:docMk/>
            <pc:sldMk cId="1389377482" sldId="532"/>
            <ac:picMk id="6148" creationId="{7992C315-9F47-4E98-9445-09CBE460E690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4T07:38:36.144" v="15066" actId="1076"/>
        <pc:sldMkLst>
          <pc:docMk/>
          <pc:sldMk cId="837267172" sldId="533"/>
        </pc:sldMkLst>
        <pc:spChg chg="mod">
          <ac:chgData name="it18119718@my.sliit.lk" userId="ef991f6a-f950-4b6d-9ba6-51d913e390b5" providerId="ADAL" clId="{17FEBF4D-0584-4ECC-90E1-B0CECE2F1A3E}" dt="2021-07-04T07:38:05.072" v="15062" actId="1076"/>
          <ac:spMkLst>
            <pc:docMk/>
            <pc:sldMk cId="837267172" sldId="533"/>
            <ac:spMk id="18" creationId="{9D7B202C-120D-470B-B8F8-0CE9C6054FFA}"/>
          </ac:spMkLst>
        </pc:spChg>
        <pc:grpChg chg="del">
          <ac:chgData name="it18119718@my.sliit.lk" userId="ef991f6a-f950-4b6d-9ba6-51d913e390b5" providerId="ADAL" clId="{17FEBF4D-0584-4ECC-90E1-B0CECE2F1A3E}" dt="2021-07-04T07:37:29.664" v="15012" actId="478"/>
          <ac:grpSpMkLst>
            <pc:docMk/>
            <pc:sldMk cId="837267172" sldId="533"/>
            <ac:grpSpMk id="4" creationId="{16A890AA-4D43-43CD-9661-A750B8EB7A74}"/>
          </ac:grpSpMkLst>
        </pc:grpChg>
        <pc:picChg chg="add mod">
          <ac:chgData name="it18119718@my.sliit.lk" userId="ef991f6a-f950-4b6d-9ba6-51d913e390b5" providerId="ADAL" clId="{17FEBF4D-0584-4ECC-90E1-B0CECE2F1A3E}" dt="2021-07-04T07:38:36.144" v="15066" actId="1076"/>
          <ac:picMkLst>
            <pc:docMk/>
            <pc:sldMk cId="837267172" sldId="533"/>
            <ac:picMk id="7170" creationId="{D939D4FB-976A-4C0B-82CC-237CE7401243}"/>
          </ac:picMkLst>
        </pc:picChg>
      </pc:sldChg>
      <pc:sldChg chg="addSp delSp modSp add mod ord">
        <pc:chgData name="it18119718@my.sliit.lk" userId="ef991f6a-f950-4b6d-9ba6-51d913e390b5" providerId="ADAL" clId="{17FEBF4D-0584-4ECC-90E1-B0CECE2F1A3E}" dt="2021-07-06T12:09:23.058" v="16676"/>
        <pc:sldMkLst>
          <pc:docMk/>
          <pc:sldMk cId="3545500738" sldId="534"/>
        </pc:sldMkLst>
        <pc:spChg chg="add mod">
          <ac:chgData name="it18119718@my.sliit.lk" userId="ef991f6a-f950-4b6d-9ba6-51d913e390b5" providerId="ADAL" clId="{17FEBF4D-0584-4ECC-90E1-B0CECE2F1A3E}" dt="2021-07-04T07:46:05.661" v="15359" actId="164"/>
          <ac:spMkLst>
            <pc:docMk/>
            <pc:sldMk cId="3545500738" sldId="534"/>
            <ac:spMk id="16" creationId="{A5D1040D-5ED0-4011-9258-F5ED83CB1313}"/>
          </ac:spMkLst>
        </pc:spChg>
        <pc:spChg chg="add mod">
          <ac:chgData name="it18119718@my.sliit.lk" userId="ef991f6a-f950-4b6d-9ba6-51d913e390b5" providerId="ADAL" clId="{17FEBF4D-0584-4ECC-90E1-B0CECE2F1A3E}" dt="2021-07-04T07:46:05.661" v="15359" actId="164"/>
          <ac:spMkLst>
            <pc:docMk/>
            <pc:sldMk cId="3545500738" sldId="534"/>
            <ac:spMk id="17" creationId="{2AD60FC3-0279-4A7E-AE3E-E0859C53E43E}"/>
          </ac:spMkLst>
        </pc:spChg>
        <pc:spChg chg="mod">
          <ac:chgData name="it18119718@my.sliit.lk" userId="ef991f6a-f950-4b6d-9ba6-51d913e390b5" providerId="ADAL" clId="{17FEBF4D-0584-4ECC-90E1-B0CECE2F1A3E}" dt="2021-07-04T07:38:55.521" v="15089" actId="20577"/>
          <ac:spMkLst>
            <pc:docMk/>
            <pc:sldMk cId="3545500738" sldId="534"/>
            <ac:spMk id="18" creationId="{9D7B202C-120D-470B-B8F8-0CE9C6054FFA}"/>
          </ac:spMkLst>
        </pc:spChg>
        <pc:spChg chg="add mod">
          <ac:chgData name="it18119718@my.sliit.lk" userId="ef991f6a-f950-4b6d-9ba6-51d913e390b5" providerId="ADAL" clId="{17FEBF4D-0584-4ECC-90E1-B0CECE2F1A3E}" dt="2021-07-04T07:46:05.661" v="15359" actId="164"/>
          <ac:spMkLst>
            <pc:docMk/>
            <pc:sldMk cId="3545500738" sldId="534"/>
            <ac:spMk id="19" creationId="{7C343AA3-B936-4C06-B461-22A765F1FBEA}"/>
          </ac:spMkLst>
        </pc:spChg>
        <pc:spChg chg="add mod">
          <ac:chgData name="it18119718@my.sliit.lk" userId="ef991f6a-f950-4b6d-9ba6-51d913e390b5" providerId="ADAL" clId="{17FEBF4D-0584-4ECC-90E1-B0CECE2F1A3E}" dt="2021-07-04T07:46:05.661" v="15359" actId="164"/>
          <ac:spMkLst>
            <pc:docMk/>
            <pc:sldMk cId="3545500738" sldId="534"/>
            <ac:spMk id="20" creationId="{EEBB5D6B-BD5B-48C9-89D4-4D0DD33FD87A}"/>
          </ac:spMkLst>
        </pc:spChg>
        <pc:spChg chg="add">
          <ac:chgData name="it18119718@my.sliit.lk" userId="ef991f6a-f950-4b6d-9ba6-51d913e390b5" providerId="ADAL" clId="{17FEBF4D-0584-4ECC-90E1-B0CECE2F1A3E}" dt="2021-07-06T12:09:23.058" v="16676"/>
          <ac:spMkLst>
            <pc:docMk/>
            <pc:sldMk cId="3545500738" sldId="534"/>
            <ac:spMk id="22" creationId="{EF88B063-4F11-4C7A-83F0-2FF05CB63FB6}"/>
          </ac:spMkLst>
        </pc:spChg>
        <pc:grpChg chg="del">
          <ac:chgData name="it18119718@my.sliit.lk" userId="ef991f6a-f950-4b6d-9ba6-51d913e390b5" providerId="ADAL" clId="{17FEBF4D-0584-4ECC-90E1-B0CECE2F1A3E}" dt="2021-07-04T07:38:59.328" v="15090" actId="478"/>
          <ac:grpSpMkLst>
            <pc:docMk/>
            <pc:sldMk cId="3545500738" sldId="534"/>
            <ac:grpSpMk id="4" creationId="{16A890AA-4D43-43CD-9661-A750B8EB7A74}"/>
          </ac:grpSpMkLst>
        </pc:grpChg>
        <pc:grpChg chg="add mod">
          <ac:chgData name="it18119718@my.sliit.lk" userId="ef991f6a-f950-4b6d-9ba6-51d913e390b5" providerId="ADAL" clId="{17FEBF4D-0584-4ECC-90E1-B0CECE2F1A3E}" dt="2021-07-04T07:46:05.661" v="15359" actId="164"/>
          <ac:grpSpMkLst>
            <pc:docMk/>
            <pc:sldMk cId="3545500738" sldId="534"/>
            <ac:grpSpMk id="12" creationId="{A9F14F84-D220-4A6E-A1FF-5FB99F9CB293}"/>
          </ac:grpSpMkLst>
        </pc:grpChg>
        <pc:picChg chg="add mod">
          <ac:chgData name="it18119718@my.sliit.lk" userId="ef991f6a-f950-4b6d-9ba6-51d913e390b5" providerId="ADAL" clId="{17FEBF4D-0584-4ECC-90E1-B0CECE2F1A3E}" dt="2021-07-04T07:46:05.661" v="15359" actId="164"/>
          <ac:picMkLst>
            <pc:docMk/>
            <pc:sldMk cId="3545500738" sldId="534"/>
            <ac:picMk id="3" creationId="{3BE9E142-5DDB-4A7D-9661-A3A1167428BD}"/>
          </ac:picMkLst>
        </pc:picChg>
        <pc:picChg chg="add mod">
          <ac:chgData name="it18119718@my.sliit.lk" userId="ef991f6a-f950-4b6d-9ba6-51d913e390b5" providerId="ADAL" clId="{17FEBF4D-0584-4ECC-90E1-B0CECE2F1A3E}" dt="2021-07-04T07:46:05.661" v="15359" actId="164"/>
          <ac:picMkLst>
            <pc:docMk/>
            <pc:sldMk cId="3545500738" sldId="534"/>
            <ac:picMk id="8194" creationId="{AA1C8D07-2023-411E-96A9-E30DFC7D0DCC}"/>
          </ac:picMkLst>
        </pc:picChg>
        <pc:picChg chg="add mod">
          <ac:chgData name="it18119718@my.sliit.lk" userId="ef991f6a-f950-4b6d-9ba6-51d913e390b5" providerId="ADAL" clId="{17FEBF4D-0584-4ECC-90E1-B0CECE2F1A3E}" dt="2021-07-04T07:46:05.661" v="15359" actId="164"/>
          <ac:picMkLst>
            <pc:docMk/>
            <pc:sldMk cId="3545500738" sldId="534"/>
            <ac:picMk id="8196" creationId="{9D10D3D6-11BD-4066-8589-9D2CCF76C930}"/>
          </ac:picMkLst>
        </pc:picChg>
        <pc:picChg chg="add del">
          <ac:chgData name="it18119718@my.sliit.lk" userId="ef991f6a-f950-4b6d-9ba6-51d913e390b5" providerId="ADAL" clId="{17FEBF4D-0584-4ECC-90E1-B0CECE2F1A3E}" dt="2021-07-04T07:39:49.953" v="15100" actId="478"/>
          <ac:picMkLst>
            <pc:docMk/>
            <pc:sldMk cId="3545500738" sldId="534"/>
            <ac:picMk id="8198" creationId="{2872DBA9-CC4D-4BA2-BCC9-D1AA24796492}"/>
          </ac:picMkLst>
        </pc:picChg>
        <pc:picChg chg="add del">
          <ac:chgData name="it18119718@my.sliit.lk" userId="ef991f6a-f950-4b6d-9ba6-51d913e390b5" providerId="ADAL" clId="{17FEBF4D-0584-4ECC-90E1-B0CECE2F1A3E}" dt="2021-07-04T07:40:57.257" v="15102" actId="478"/>
          <ac:picMkLst>
            <pc:docMk/>
            <pc:sldMk cId="3545500738" sldId="534"/>
            <ac:picMk id="8200" creationId="{70AFE7DE-98B3-47E9-BE6C-B14EAFC0BC7E}"/>
          </ac:picMkLst>
        </pc:picChg>
        <pc:cxnChg chg="add mod">
          <ac:chgData name="it18119718@my.sliit.lk" userId="ef991f6a-f950-4b6d-9ba6-51d913e390b5" providerId="ADAL" clId="{17FEBF4D-0584-4ECC-90E1-B0CECE2F1A3E}" dt="2021-07-04T07:46:05.661" v="15359" actId="164"/>
          <ac:cxnSpMkLst>
            <pc:docMk/>
            <pc:sldMk cId="3545500738" sldId="534"/>
            <ac:cxnSpMk id="21" creationId="{E8DDA030-3D78-451C-993D-92FD440180E3}"/>
          </ac:cxnSpMkLst>
        </pc:cxnChg>
        <pc:cxnChg chg="add del">
          <ac:chgData name="it18119718@my.sliit.lk" userId="ef991f6a-f950-4b6d-9ba6-51d913e390b5" providerId="ADAL" clId="{17FEBF4D-0584-4ECC-90E1-B0CECE2F1A3E}" dt="2021-07-04T07:45:52.272" v="15358" actId="478"/>
          <ac:cxnSpMkLst>
            <pc:docMk/>
            <pc:sldMk cId="3545500738" sldId="534"/>
            <ac:cxnSpMk id="22" creationId="{8E779C6C-ABE3-4D8C-85A7-AA3509A89A43}"/>
          </ac:cxnSpMkLst>
        </pc:cxnChg>
        <pc:cxnChg chg="add mod">
          <ac:chgData name="it18119718@my.sliit.lk" userId="ef991f6a-f950-4b6d-9ba6-51d913e390b5" providerId="ADAL" clId="{17FEBF4D-0584-4ECC-90E1-B0CECE2F1A3E}" dt="2021-07-04T07:46:05.661" v="15359" actId="164"/>
          <ac:cxnSpMkLst>
            <pc:docMk/>
            <pc:sldMk cId="3545500738" sldId="534"/>
            <ac:cxnSpMk id="23" creationId="{B27C28EC-7CDB-4D0D-B5D7-87B5DC6E0925}"/>
          </ac:cxnSpMkLst>
        </pc:cxnChg>
        <pc:cxnChg chg="add mod">
          <ac:chgData name="it18119718@my.sliit.lk" userId="ef991f6a-f950-4b6d-9ba6-51d913e390b5" providerId="ADAL" clId="{17FEBF4D-0584-4ECC-90E1-B0CECE2F1A3E}" dt="2021-07-04T07:46:05.661" v="15359" actId="164"/>
          <ac:cxnSpMkLst>
            <pc:docMk/>
            <pc:sldMk cId="3545500738" sldId="534"/>
            <ac:cxnSpMk id="24" creationId="{939717AF-AA88-4A49-AC5E-E6603AFA8B31}"/>
          </ac:cxnSpMkLst>
        </pc:cxnChg>
      </pc:sldChg>
      <pc:sldChg chg="addSp delSp modSp add mod">
        <pc:chgData name="it18119718@my.sliit.lk" userId="ef991f6a-f950-4b6d-9ba6-51d913e390b5" providerId="ADAL" clId="{17FEBF4D-0584-4ECC-90E1-B0CECE2F1A3E}" dt="2021-07-06T12:06:14.014" v="16627" actId="1076"/>
        <pc:sldMkLst>
          <pc:docMk/>
          <pc:sldMk cId="1637677428" sldId="535"/>
        </pc:sldMkLst>
        <pc:spChg chg="del">
          <ac:chgData name="it18119718@my.sliit.lk" userId="ef991f6a-f950-4b6d-9ba6-51d913e390b5" providerId="ADAL" clId="{17FEBF4D-0584-4ECC-90E1-B0CECE2F1A3E}" dt="2021-07-06T12:06:04.959" v="16624" actId="478"/>
          <ac:spMkLst>
            <pc:docMk/>
            <pc:sldMk cId="1637677428" sldId="535"/>
            <ac:spMk id="6" creationId="{FDDD9E17-329A-4708-8564-F15327901956}"/>
          </ac:spMkLst>
        </pc:spChg>
        <pc:spChg chg="add mod">
          <ac:chgData name="it18119718@my.sliit.lk" userId="ef991f6a-f950-4b6d-9ba6-51d913e390b5" providerId="ADAL" clId="{17FEBF4D-0584-4ECC-90E1-B0CECE2F1A3E}" dt="2021-07-06T12:06:14.014" v="16627" actId="1076"/>
          <ac:spMkLst>
            <pc:docMk/>
            <pc:sldMk cId="1637677428" sldId="535"/>
            <ac:spMk id="7" creationId="{717D6062-A43F-430C-AAF8-BDE22B16DD0D}"/>
          </ac:spMkLst>
        </pc:spChg>
        <pc:graphicFrameChg chg="mod">
          <ac:chgData name="it18119718@my.sliit.lk" userId="ef991f6a-f950-4b6d-9ba6-51d913e390b5" providerId="ADAL" clId="{17FEBF4D-0584-4ECC-90E1-B0CECE2F1A3E}" dt="2021-07-06T09:56:10.091" v="16606" actId="1076"/>
          <ac:graphicFrameMkLst>
            <pc:docMk/>
            <pc:sldMk cId="1637677428" sldId="535"/>
            <ac:graphicFrameMk id="11" creationId="{18D424EE-34AA-4DDE-AC56-126AB0A0CAE2}"/>
          </ac:graphicFrameMkLst>
        </pc:graphicFrameChg>
        <pc:picChg chg="add mod modCrop">
          <ac:chgData name="it18119718@my.sliit.lk" userId="ef991f6a-f950-4b6d-9ba6-51d913e390b5" providerId="ADAL" clId="{17FEBF4D-0584-4ECC-90E1-B0CECE2F1A3E}" dt="2021-07-06T09:56:15.943" v="16609" actId="1076"/>
          <ac:picMkLst>
            <pc:docMk/>
            <pc:sldMk cId="1637677428" sldId="535"/>
            <ac:picMk id="3" creationId="{AA1E95DC-B284-4B81-8E33-FB9CE70B50E5}"/>
          </ac:picMkLst>
        </pc:picChg>
      </pc:sldChg>
      <pc:sldChg chg="addSp modSp add mod">
        <pc:chgData name="it18119718@my.sliit.lk" userId="ef991f6a-f950-4b6d-9ba6-51d913e390b5" providerId="ADAL" clId="{17FEBF4D-0584-4ECC-90E1-B0CECE2F1A3E}" dt="2021-07-06T12:10:01.546" v="16686"/>
        <pc:sldMkLst>
          <pc:docMk/>
          <pc:sldMk cId="1653527511" sldId="536"/>
        </pc:sldMkLst>
        <pc:spChg chg="add">
          <ac:chgData name="it18119718@my.sliit.lk" userId="ef991f6a-f950-4b6d-9ba6-51d913e390b5" providerId="ADAL" clId="{17FEBF4D-0584-4ECC-90E1-B0CECE2F1A3E}" dt="2021-07-06T12:10:01.546" v="16686"/>
          <ac:spMkLst>
            <pc:docMk/>
            <pc:sldMk cId="1653527511" sldId="536"/>
            <ac:spMk id="7" creationId="{57A97429-4AB4-4741-8B18-919C5604D424}"/>
          </ac:spMkLst>
        </pc:spChg>
        <pc:graphicFrameChg chg="mod">
          <ac:chgData name="it18119718@my.sliit.lk" userId="ef991f6a-f950-4b6d-9ba6-51d913e390b5" providerId="ADAL" clId="{17FEBF4D-0584-4ECC-90E1-B0CECE2F1A3E}" dt="2021-07-06T09:56:36.147" v="16610" actId="1076"/>
          <ac:graphicFrameMkLst>
            <pc:docMk/>
            <pc:sldMk cId="1653527511" sldId="536"/>
            <ac:graphicFrameMk id="11" creationId="{18D424EE-34AA-4DDE-AC56-126AB0A0CAE2}"/>
          </ac:graphicFrameMkLst>
        </pc:graphicFrameChg>
        <pc:picChg chg="add mod modCrop">
          <ac:chgData name="it18119718@my.sliit.lk" userId="ef991f6a-f950-4b6d-9ba6-51d913e390b5" providerId="ADAL" clId="{17FEBF4D-0584-4ECC-90E1-B0CECE2F1A3E}" dt="2021-07-06T09:57:10.879" v="16621" actId="1076"/>
          <ac:picMkLst>
            <pc:docMk/>
            <pc:sldMk cId="1653527511" sldId="536"/>
            <ac:picMk id="3" creationId="{72DAF7AD-1704-4CC7-A885-847B39C43A2C}"/>
          </ac:picMkLst>
        </pc:picChg>
      </pc:sldChg>
      <pc:sldChg chg="addSp delSp modSp add mod">
        <pc:chgData name="it18119718@my.sliit.lk" userId="ef991f6a-f950-4b6d-9ba6-51d913e390b5" providerId="ADAL" clId="{17FEBF4D-0584-4ECC-90E1-B0CECE2F1A3E}" dt="2021-07-06T12:09:57.010" v="16685" actId="167"/>
        <pc:sldMkLst>
          <pc:docMk/>
          <pc:sldMk cId="1510102058" sldId="537"/>
        </pc:sldMkLst>
        <pc:spChg chg="add del mod ord">
          <ac:chgData name="it18119718@my.sliit.lk" userId="ef991f6a-f950-4b6d-9ba6-51d913e390b5" providerId="ADAL" clId="{17FEBF4D-0584-4ECC-90E1-B0CECE2F1A3E}" dt="2021-07-06T12:09:48.159" v="16682" actId="478"/>
          <ac:spMkLst>
            <pc:docMk/>
            <pc:sldMk cId="1510102058" sldId="537"/>
            <ac:spMk id="7" creationId="{F452B091-C4FF-4C0D-A417-34AAAEB26E9E}"/>
          </ac:spMkLst>
        </pc:spChg>
        <pc:spChg chg="del">
          <ac:chgData name="it18119718@my.sliit.lk" userId="ef991f6a-f950-4b6d-9ba6-51d913e390b5" providerId="ADAL" clId="{17FEBF4D-0584-4ECC-90E1-B0CECE2F1A3E}" dt="2021-07-06T12:09:51.687" v="16683" actId="478"/>
          <ac:spMkLst>
            <pc:docMk/>
            <pc:sldMk cId="1510102058" sldId="537"/>
            <ac:spMk id="9" creationId="{5C23E1FD-DEA8-4C48-B29D-7638547361C8}"/>
          </ac:spMkLst>
        </pc:spChg>
        <pc:spChg chg="add ord">
          <ac:chgData name="it18119718@my.sliit.lk" userId="ef991f6a-f950-4b6d-9ba6-51d913e390b5" providerId="ADAL" clId="{17FEBF4D-0584-4ECC-90E1-B0CECE2F1A3E}" dt="2021-07-06T12:09:57.010" v="16685" actId="167"/>
          <ac:spMkLst>
            <pc:docMk/>
            <pc:sldMk cId="1510102058" sldId="537"/>
            <ac:spMk id="11" creationId="{EB89011F-30F1-4834-8BE1-4E5E024A52E6}"/>
          </ac:spMkLst>
        </pc:spChg>
        <pc:spChg chg="mod">
          <ac:chgData name="it18119718@my.sliit.lk" userId="ef991f6a-f950-4b6d-9ba6-51d913e390b5" providerId="ADAL" clId="{17FEBF4D-0584-4ECC-90E1-B0CECE2F1A3E}" dt="2021-07-04T07:54:37.047" v="15778" actId="1076"/>
          <ac:spMkLst>
            <pc:docMk/>
            <pc:sldMk cId="1510102058" sldId="537"/>
            <ac:spMk id="18" creationId="{9D7B202C-120D-470B-B8F8-0CE9C6054FFA}"/>
          </ac:spMkLst>
        </pc:spChg>
        <pc:grpChg chg="del">
          <ac:chgData name="it18119718@my.sliit.lk" userId="ef991f6a-f950-4b6d-9ba6-51d913e390b5" providerId="ADAL" clId="{17FEBF4D-0584-4ECC-90E1-B0CECE2F1A3E}" dt="2021-07-04T07:53:22.737" v="15707" actId="478"/>
          <ac:grpSpMkLst>
            <pc:docMk/>
            <pc:sldMk cId="1510102058" sldId="537"/>
            <ac:grpSpMk id="12" creationId="{A9F14F84-D220-4A6E-A1FF-5FB99F9CB293}"/>
          </ac:grpSpMkLst>
        </pc:grpChg>
        <pc:picChg chg="add mod">
          <ac:chgData name="it18119718@my.sliit.lk" userId="ef991f6a-f950-4b6d-9ba6-51d913e390b5" providerId="ADAL" clId="{17FEBF4D-0584-4ECC-90E1-B0CECE2F1A3E}" dt="2021-07-06T12:09:33.766" v="16678" actId="1076"/>
          <ac:picMkLst>
            <pc:docMk/>
            <pc:sldMk cId="1510102058" sldId="537"/>
            <ac:picMk id="4" creationId="{682DE706-789B-4FEE-9F0D-A199E495F88F}"/>
          </ac:picMkLst>
        </pc:picChg>
      </pc:sldChg>
      <pc:sldChg chg="addSp delSp modSp add mod ord">
        <pc:chgData name="it18119718@my.sliit.lk" userId="ef991f6a-f950-4b6d-9ba6-51d913e390b5" providerId="ADAL" clId="{17FEBF4D-0584-4ECC-90E1-B0CECE2F1A3E}" dt="2021-07-06T05:14:54.875" v="16558" actId="1076"/>
        <pc:sldMkLst>
          <pc:docMk/>
          <pc:sldMk cId="2583802809" sldId="638"/>
        </pc:sldMkLst>
        <pc:spChg chg="mod">
          <ac:chgData name="it18119718@my.sliit.lk" userId="ef991f6a-f950-4b6d-9ba6-51d913e390b5" providerId="ADAL" clId="{17FEBF4D-0584-4ECC-90E1-B0CECE2F1A3E}" dt="2021-07-06T05:11:05.805" v="16405" actId="1076"/>
          <ac:spMkLst>
            <pc:docMk/>
            <pc:sldMk cId="2583802809" sldId="638"/>
            <ac:spMk id="2" creationId="{ADF54792-7952-46F5-A524-88D17703667F}"/>
          </ac:spMkLst>
        </pc:spChg>
        <pc:spChg chg="add del mod">
          <ac:chgData name="it18119718@my.sliit.lk" userId="ef991f6a-f950-4b6d-9ba6-51d913e390b5" providerId="ADAL" clId="{17FEBF4D-0584-4ECC-90E1-B0CECE2F1A3E}" dt="2021-07-06T05:14:54.875" v="16558" actId="1076"/>
          <ac:spMkLst>
            <pc:docMk/>
            <pc:sldMk cId="2583802809" sldId="638"/>
            <ac:spMk id="3" creationId="{A1CC5A43-472A-4962-B321-659FBD8631E9}"/>
          </ac:spMkLst>
        </pc:spChg>
        <pc:spChg chg="add del mod">
          <ac:chgData name="it18119718@my.sliit.lk" userId="ef991f6a-f950-4b6d-9ba6-51d913e390b5" providerId="ADAL" clId="{17FEBF4D-0584-4ECC-90E1-B0CECE2F1A3E}" dt="2021-07-06T05:11:08.103" v="16407" actId="478"/>
          <ac:spMkLst>
            <pc:docMk/>
            <pc:sldMk cId="2583802809" sldId="638"/>
            <ac:spMk id="9" creationId="{64038C80-F8BF-45F1-9759-DD49A23A3512}"/>
          </ac:spMkLst>
        </pc:spChg>
      </pc:sldChg>
    </pc:docChg>
  </pc:docChgLst>
  <pc:docChgLst>
    <pc:chgData name="Oshadi Yashodhika G.B. it18120226" userId="434220d6-88d2-4bac-b6ab-07818277ed2f" providerId="ADAL" clId="{5FA6A7CE-097A-43A9-9D0D-AF1BE7B6FA0C}"/>
    <pc:docChg chg="undo redo custSel addSld delSld modSld sldOrd addSection modSection">
      <pc:chgData name="Oshadi Yashodhika G.B. it18120226" userId="434220d6-88d2-4bac-b6ab-07818277ed2f" providerId="ADAL" clId="{5FA6A7CE-097A-43A9-9D0D-AF1BE7B6FA0C}" dt="2021-07-07T01:08:11.076" v="1648" actId="208"/>
      <pc:docMkLst>
        <pc:docMk/>
      </pc:docMkLst>
      <pc:sldChg chg="add del">
        <pc:chgData name="Oshadi Yashodhika G.B. it18120226" userId="434220d6-88d2-4bac-b6ab-07818277ed2f" providerId="ADAL" clId="{5FA6A7CE-097A-43A9-9D0D-AF1BE7B6FA0C}" dt="2021-07-06T07:39:59.830" v="1630"/>
        <pc:sldMkLst>
          <pc:docMk/>
          <pc:sldMk cId="1275283585" sldId="257"/>
        </pc:sldMkLst>
      </pc:sldChg>
      <pc:sldChg chg="del">
        <pc:chgData name="Oshadi Yashodhika G.B. it18120226" userId="434220d6-88d2-4bac-b6ab-07818277ed2f" providerId="ADAL" clId="{5FA6A7CE-097A-43A9-9D0D-AF1BE7B6FA0C}" dt="2021-07-03T03:04:40.047" v="1101" actId="47"/>
        <pc:sldMkLst>
          <pc:docMk/>
          <pc:sldMk cId="247796917" sldId="258"/>
        </pc:sldMkLst>
      </pc:sldChg>
      <pc:sldChg chg="del ord">
        <pc:chgData name="Oshadi Yashodhika G.B. it18120226" userId="434220d6-88d2-4bac-b6ab-07818277ed2f" providerId="ADAL" clId="{5FA6A7CE-097A-43A9-9D0D-AF1BE7B6FA0C}" dt="2021-07-04T03:50:31.841" v="1282" actId="47"/>
        <pc:sldMkLst>
          <pc:docMk/>
          <pc:sldMk cId="1749162230" sldId="262"/>
        </pc:sldMkLst>
      </pc:sldChg>
      <pc:sldChg chg="add del setBg">
        <pc:chgData name="Oshadi Yashodhika G.B. it18120226" userId="434220d6-88d2-4bac-b6ab-07818277ed2f" providerId="ADAL" clId="{5FA6A7CE-097A-43A9-9D0D-AF1BE7B6FA0C}" dt="2021-07-06T07:39:59.830" v="1630"/>
        <pc:sldMkLst>
          <pc:docMk/>
          <pc:sldMk cId="2181409990" sldId="264"/>
        </pc:sldMkLst>
      </pc:sldChg>
      <pc:sldChg chg="add del">
        <pc:chgData name="Oshadi Yashodhika G.B. it18120226" userId="434220d6-88d2-4bac-b6ab-07818277ed2f" providerId="ADAL" clId="{5FA6A7CE-097A-43A9-9D0D-AF1BE7B6FA0C}" dt="2021-07-03T03:01:51.419" v="1088" actId="47"/>
        <pc:sldMkLst>
          <pc:docMk/>
          <pc:sldMk cId="3658498589" sldId="274"/>
        </pc:sldMkLst>
      </pc:sldChg>
      <pc:sldChg chg="del">
        <pc:chgData name="Oshadi Yashodhika G.B. it18120226" userId="434220d6-88d2-4bac-b6ab-07818277ed2f" providerId="ADAL" clId="{5FA6A7CE-097A-43A9-9D0D-AF1BE7B6FA0C}" dt="2021-07-03T03:04:41.501" v="1102" actId="47"/>
        <pc:sldMkLst>
          <pc:docMk/>
          <pc:sldMk cId="905819553" sldId="275"/>
        </pc:sldMkLst>
      </pc:sldChg>
      <pc:sldChg chg="del ord">
        <pc:chgData name="Oshadi Yashodhika G.B. it18120226" userId="434220d6-88d2-4bac-b6ab-07818277ed2f" providerId="ADAL" clId="{5FA6A7CE-097A-43A9-9D0D-AF1BE7B6FA0C}" dt="2021-07-04T03:51:37.342" v="1285" actId="47"/>
        <pc:sldMkLst>
          <pc:docMk/>
          <pc:sldMk cId="3250214859" sldId="284"/>
        </pc:sldMkLst>
      </pc:sldChg>
      <pc:sldChg chg="del">
        <pc:chgData name="Oshadi Yashodhika G.B. it18120226" userId="434220d6-88d2-4bac-b6ab-07818277ed2f" providerId="ADAL" clId="{5FA6A7CE-097A-43A9-9D0D-AF1BE7B6FA0C}" dt="2021-07-03T03:04:37.970" v="1099" actId="47"/>
        <pc:sldMkLst>
          <pc:docMk/>
          <pc:sldMk cId="631335216" sldId="298"/>
        </pc:sldMkLst>
      </pc:sldChg>
      <pc:sldChg chg="del">
        <pc:chgData name="Oshadi Yashodhika G.B. it18120226" userId="434220d6-88d2-4bac-b6ab-07818277ed2f" providerId="ADAL" clId="{5FA6A7CE-097A-43A9-9D0D-AF1BE7B6FA0C}" dt="2021-07-04T12:17:44.333" v="1536" actId="47"/>
        <pc:sldMkLst>
          <pc:docMk/>
          <pc:sldMk cId="2365419708" sldId="300"/>
        </pc:sldMkLst>
      </pc:sldChg>
      <pc:sldChg chg="add del">
        <pc:chgData name="Oshadi Yashodhika G.B. it18120226" userId="434220d6-88d2-4bac-b6ab-07818277ed2f" providerId="ADAL" clId="{5FA6A7CE-097A-43A9-9D0D-AF1BE7B6FA0C}" dt="2021-07-06T07:39:59.830" v="1630"/>
        <pc:sldMkLst>
          <pc:docMk/>
          <pc:sldMk cId="3602032857" sldId="301"/>
        </pc:sldMkLst>
      </pc:sldChg>
      <pc:sldChg chg="del">
        <pc:chgData name="Oshadi Yashodhika G.B. it18120226" userId="434220d6-88d2-4bac-b6ab-07818277ed2f" providerId="ADAL" clId="{5FA6A7CE-097A-43A9-9D0D-AF1BE7B6FA0C}" dt="2021-07-04T12:08:38.887" v="1473" actId="47"/>
        <pc:sldMkLst>
          <pc:docMk/>
          <pc:sldMk cId="1744221090" sldId="302"/>
        </pc:sldMkLst>
      </pc:sldChg>
      <pc:sldChg chg="del ord">
        <pc:chgData name="Oshadi Yashodhika G.B. it18120226" userId="434220d6-88d2-4bac-b6ab-07818277ed2f" providerId="ADAL" clId="{5FA6A7CE-097A-43A9-9D0D-AF1BE7B6FA0C}" dt="2021-07-04T12:09:06.125" v="1495" actId="47"/>
        <pc:sldMkLst>
          <pc:docMk/>
          <pc:sldMk cId="681680825" sldId="304"/>
        </pc:sldMkLst>
      </pc:sldChg>
      <pc:sldChg chg="del">
        <pc:chgData name="Oshadi Yashodhika G.B. it18120226" userId="434220d6-88d2-4bac-b6ab-07818277ed2f" providerId="ADAL" clId="{5FA6A7CE-097A-43A9-9D0D-AF1BE7B6FA0C}" dt="2021-07-03T03:04:42.474" v="1103" actId="47"/>
        <pc:sldMkLst>
          <pc:docMk/>
          <pc:sldMk cId="3591493892" sldId="305"/>
        </pc:sldMkLst>
      </pc:sldChg>
      <pc:sldChg chg="del">
        <pc:chgData name="Oshadi Yashodhika G.B. it18120226" userId="434220d6-88d2-4bac-b6ab-07818277ed2f" providerId="ADAL" clId="{5FA6A7CE-097A-43A9-9D0D-AF1BE7B6FA0C}" dt="2021-07-04T12:17:39.964" v="1533" actId="47"/>
        <pc:sldMkLst>
          <pc:docMk/>
          <pc:sldMk cId="3998895052" sldId="306"/>
        </pc:sldMkLst>
      </pc:sldChg>
      <pc:sldChg chg="del ord">
        <pc:chgData name="Oshadi Yashodhika G.B. it18120226" userId="434220d6-88d2-4bac-b6ab-07818277ed2f" providerId="ADAL" clId="{5FA6A7CE-097A-43A9-9D0D-AF1BE7B6FA0C}" dt="2021-07-04T12:18:08.384" v="1538" actId="47"/>
        <pc:sldMkLst>
          <pc:docMk/>
          <pc:sldMk cId="1030091956" sldId="309"/>
        </pc:sldMkLst>
      </pc:sldChg>
      <pc:sldChg chg="del ord">
        <pc:chgData name="Oshadi Yashodhika G.B. it18120226" userId="434220d6-88d2-4bac-b6ab-07818277ed2f" providerId="ADAL" clId="{5FA6A7CE-097A-43A9-9D0D-AF1BE7B6FA0C}" dt="2021-07-04T12:10:50.827" v="1521" actId="47"/>
        <pc:sldMkLst>
          <pc:docMk/>
          <pc:sldMk cId="2327637336" sldId="311"/>
        </pc:sldMkLst>
      </pc:sldChg>
      <pc:sldChg chg="del ord">
        <pc:chgData name="Oshadi Yashodhika G.B. it18120226" userId="434220d6-88d2-4bac-b6ab-07818277ed2f" providerId="ADAL" clId="{5FA6A7CE-097A-43A9-9D0D-AF1BE7B6FA0C}" dt="2021-07-04T12:10:57.341" v="1523" actId="47"/>
        <pc:sldMkLst>
          <pc:docMk/>
          <pc:sldMk cId="3231961486" sldId="312"/>
        </pc:sldMkLst>
      </pc:sldChg>
      <pc:sldChg chg="ord">
        <pc:chgData name="Oshadi Yashodhika G.B. it18120226" userId="434220d6-88d2-4bac-b6ab-07818277ed2f" providerId="ADAL" clId="{5FA6A7CE-097A-43A9-9D0D-AF1BE7B6FA0C}" dt="2021-07-04T12:34:23.014" v="1570"/>
        <pc:sldMkLst>
          <pc:docMk/>
          <pc:sldMk cId="1570002697" sldId="316"/>
        </pc:sldMkLst>
      </pc:sldChg>
      <pc:sldChg chg="ord">
        <pc:chgData name="Oshadi Yashodhika G.B. it18120226" userId="434220d6-88d2-4bac-b6ab-07818277ed2f" providerId="ADAL" clId="{5FA6A7CE-097A-43A9-9D0D-AF1BE7B6FA0C}" dt="2021-07-04T12:34:23.014" v="1570"/>
        <pc:sldMkLst>
          <pc:docMk/>
          <pc:sldMk cId="2359739048" sldId="320"/>
        </pc:sldMkLst>
      </pc:sldChg>
      <pc:sldChg chg="ord">
        <pc:chgData name="Oshadi Yashodhika G.B. it18120226" userId="434220d6-88d2-4bac-b6ab-07818277ed2f" providerId="ADAL" clId="{5FA6A7CE-097A-43A9-9D0D-AF1BE7B6FA0C}" dt="2021-07-04T12:34:23.014" v="1570"/>
        <pc:sldMkLst>
          <pc:docMk/>
          <pc:sldMk cId="900094218" sldId="322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1488139536" sldId="323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115665682" sldId="328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223932087" sldId="332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594821067" sldId="335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245304073" sldId="342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1456008411" sldId="343"/>
        </pc:sldMkLst>
      </pc:sldChg>
      <pc:sldChg chg="del">
        <pc:chgData name="Oshadi Yashodhika G.B. it18120226" userId="434220d6-88d2-4bac-b6ab-07818277ed2f" providerId="ADAL" clId="{5FA6A7CE-097A-43A9-9D0D-AF1BE7B6FA0C}" dt="2021-07-03T03:05:02.314" v="1108" actId="47"/>
        <pc:sldMkLst>
          <pc:docMk/>
          <pc:sldMk cId="740746795" sldId="345"/>
        </pc:sldMkLst>
      </pc:sldChg>
      <pc:sldChg chg="del ord">
        <pc:chgData name="Oshadi Yashodhika G.B. it18120226" userId="434220d6-88d2-4bac-b6ab-07818277ed2f" providerId="ADAL" clId="{5FA6A7CE-097A-43A9-9D0D-AF1BE7B6FA0C}" dt="2021-07-04T12:18:10.029" v="1539" actId="47"/>
        <pc:sldMkLst>
          <pc:docMk/>
          <pc:sldMk cId="2729037531" sldId="346"/>
        </pc:sldMkLst>
      </pc:sldChg>
      <pc:sldChg chg="del ord">
        <pc:chgData name="Oshadi Yashodhika G.B. it18120226" userId="434220d6-88d2-4bac-b6ab-07818277ed2f" providerId="ADAL" clId="{5FA6A7CE-097A-43A9-9D0D-AF1BE7B6FA0C}" dt="2021-07-04T12:10:52.153" v="1522" actId="47"/>
        <pc:sldMkLst>
          <pc:docMk/>
          <pc:sldMk cId="250290510" sldId="350"/>
        </pc:sldMkLst>
      </pc:sldChg>
      <pc:sldChg chg="del">
        <pc:chgData name="Oshadi Yashodhika G.B. it18120226" userId="434220d6-88d2-4bac-b6ab-07818277ed2f" providerId="ADAL" clId="{5FA6A7CE-097A-43A9-9D0D-AF1BE7B6FA0C}" dt="2021-07-03T03:04:42.992" v="1104" actId="47"/>
        <pc:sldMkLst>
          <pc:docMk/>
          <pc:sldMk cId="1330427927" sldId="351"/>
        </pc:sldMkLst>
      </pc:sldChg>
      <pc:sldChg chg="ord">
        <pc:chgData name="Oshadi Yashodhika G.B. it18120226" userId="434220d6-88d2-4bac-b6ab-07818277ed2f" providerId="ADAL" clId="{5FA6A7CE-097A-43A9-9D0D-AF1BE7B6FA0C}" dt="2021-07-04T12:34:23.014" v="1570"/>
        <pc:sldMkLst>
          <pc:docMk/>
          <pc:sldMk cId="1322611081" sldId="352"/>
        </pc:sldMkLst>
      </pc:sldChg>
      <pc:sldChg chg="ord">
        <pc:chgData name="Oshadi Yashodhika G.B. it18120226" userId="434220d6-88d2-4bac-b6ab-07818277ed2f" providerId="ADAL" clId="{5FA6A7CE-097A-43A9-9D0D-AF1BE7B6FA0C}" dt="2021-07-04T12:34:23.014" v="1570"/>
        <pc:sldMkLst>
          <pc:docMk/>
          <pc:sldMk cId="2494244169" sldId="354"/>
        </pc:sldMkLst>
      </pc:sldChg>
      <pc:sldChg chg="del">
        <pc:chgData name="Oshadi Yashodhika G.B. it18120226" userId="434220d6-88d2-4bac-b6ab-07818277ed2f" providerId="ADAL" clId="{5FA6A7CE-097A-43A9-9D0D-AF1BE7B6FA0C}" dt="2021-07-04T12:17:41.121" v="1534" actId="47"/>
        <pc:sldMkLst>
          <pc:docMk/>
          <pc:sldMk cId="888506932" sldId="359"/>
        </pc:sldMkLst>
      </pc:sldChg>
      <pc:sldChg chg="del">
        <pc:chgData name="Oshadi Yashodhika G.B. it18120226" userId="434220d6-88d2-4bac-b6ab-07818277ed2f" providerId="ADAL" clId="{5FA6A7CE-097A-43A9-9D0D-AF1BE7B6FA0C}" dt="2021-07-03T03:04:55.540" v="1105" actId="47"/>
        <pc:sldMkLst>
          <pc:docMk/>
          <pc:sldMk cId="1774216711" sldId="360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6394910" sldId="368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93041841" sldId="369"/>
        </pc:sldMkLst>
      </pc:sldChg>
      <pc:sldChg chg="ord">
        <pc:chgData name="Oshadi Yashodhika G.B. it18120226" userId="434220d6-88d2-4bac-b6ab-07818277ed2f" providerId="ADAL" clId="{5FA6A7CE-097A-43A9-9D0D-AF1BE7B6FA0C}" dt="2021-07-04T12:34:23.014" v="1570"/>
        <pc:sldMkLst>
          <pc:docMk/>
          <pc:sldMk cId="801158840" sldId="373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3676737855" sldId="375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1643904466" sldId="376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9863696" sldId="378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1573783376" sldId="380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934122700" sldId="381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28583670" sldId="384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307710707" sldId="385"/>
        </pc:sldMkLst>
      </pc:sldChg>
      <pc:sldChg chg="add del ord">
        <pc:chgData name="Oshadi Yashodhika G.B. it18120226" userId="434220d6-88d2-4bac-b6ab-07818277ed2f" providerId="ADAL" clId="{5FA6A7CE-097A-43A9-9D0D-AF1BE7B6FA0C}" dt="2021-07-04T12:08:52.566" v="1480" actId="47"/>
        <pc:sldMkLst>
          <pc:docMk/>
          <pc:sldMk cId="2640458513" sldId="395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3589580797" sldId="396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2371450287" sldId="397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646891140" sldId="398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1420284539" sldId="399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4039289081" sldId="400"/>
        </pc:sldMkLst>
      </pc:sldChg>
      <pc:sldChg chg="del">
        <pc:chgData name="Oshadi Yashodhika G.B. it18120226" userId="434220d6-88d2-4bac-b6ab-07818277ed2f" providerId="ADAL" clId="{5FA6A7CE-097A-43A9-9D0D-AF1BE7B6FA0C}" dt="2021-07-04T12:17:42.397" v="1535" actId="47"/>
        <pc:sldMkLst>
          <pc:docMk/>
          <pc:sldMk cId="3608007740" sldId="401"/>
        </pc:sldMkLst>
      </pc:sldChg>
      <pc:sldChg chg="ord">
        <pc:chgData name="Oshadi Yashodhika G.B. it18120226" userId="434220d6-88d2-4bac-b6ab-07818277ed2f" providerId="ADAL" clId="{5FA6A7CE-097A-43A9-9D0D-AF1BE7B6FA0C}" dt="2021-07-04T12:34:23.014" v="1570"/>
        <pc:sldMkLst>
          <pc:docMk/>
          <pc:sldMk cId="4153535299" sldId="402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4114081028" sldId="403"/>
        </pc:sldMkLst>
      </pc:sldChg>
      <pc:sldChg chg="del">
        <pc:chgData name="Oshadi Yashodhika G.B. it18120226" userId="434220d6-88d2-4bac-b6ab-07818277ed2f" providerId="ADAL" clId="{5FA6A7CE-097A-43A9-9D0D-AF1BE7B6FA0C}" dt="2021-07-06T00:28:01.168" v="1603" actId="47"/>
        <pc:sldMkLst>
          <pc:docMk/>
          <pc:sldMk cId="1234208681" sldId="404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1257289842" sldId="405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3704864977" sldId="406"/>
        </pc:sldMkLst>
      </pc:sldChg>
      <pc:sldChg chg="del">
        <pc:chgData name="Oshadi Yashodhika G.B. it18120226" userId="434220d6-88d2-4bac-b6ab-07818277ed2f" providerId="ADAL" clId="{5FA6A7CE-097A-43A9-9D0D-AF1BE7B6FA0C}" dt="2021-07-06T00:28:01.472" v="1604" actId="47"/>
        <pc:sldMkLst>
          <pc:docMk/>
          <pc:sldMk cId="1160405096" sldId="407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2338366550" sldId="408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3103895069" sldId="409"/>
        </pc:sldMkLst>
      </pc:sldChg>
      <pc:sldChg chg="modSp del mod ord">
        <pc:chgData name="Oshadi Yashodhika G.B. it18120226" userId="434220d6-88d2-4bac-b6ab-07818277ed2f" providerId="ADAL" clId="{5FA6A7CE-097A-43A9-9D0D-AF1BE7B6FA0C}" dt="2021-07-04T12:18:07.584" v="1537" actId="47"/>
        <pc:sldMkLst>
          <pc:docMk/>
          <pc:sldMk cId="1254910620" sldId="410"/>
        </pc:sldMkLst>
        <pc:spChg chg="mod">
          <ac:chgData name="Oshadi Yashodhika G.B. it18120226" userId="434220d6-88d2-4bac-b6ab-07818277ed2f" providerId="ADAL" clId="{5FA6A7CE-097A-43A9-9D0D-AF1BE7B6FA0C}" dt="2021-07-04T12:12:51.335" v="1531" actId="6549"/>
          <ac:spMkLst>
            <pc:docMk/>
            <pc:sldMk cId="1254910620" sldId="410"/>
            <ac:spMk id="13" creationId="{4680A2E5-8AB1-43A5-896C-B1E358E7938A}"/>
          </ac:spMkLst>
        </pc:spChg>
      </pc:sldChg>
      <pc:sldChg chg="ord">
        <pc:chgData name="Oshadi Yashodhika G.B. it18120226" userId="434220d6-88d2-4bac-b6ab-07818277ed2f" providerId="ADAL" clId="{5FA6A7CE-097A-43A9-9D0D-AF1BE7B6FA0C}" dt="2021-07-04T12:34:23.014" v="1570"/>
        <pc:sldMkLst>
          <pc:docMk/>
          <pc:sldMk cId="754365529" sldId="411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3482709899" sldId="412"/>
        </pc:sldMkLst>
      </pc:sldChg>
      <pc:sldChg chg="del">
        <pc:chgData name="Oshadi Yashodhika G.B. it18120226" userId="434220d6-88d2-4bac-b6ab-07818277ed2f" providerId="ADAL" clId="{5FA6A7CE-097A-43A9-9D0D-AF1BE7B6FA0C}" dt="2021-07-06T00:28:01.871" v="1605" actId="47"/>
        <pc:sldMkLst>
          <pc:docMk/>
          <pc:sldMk cId="1477976650" sldId="413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3209105373" sldId="414"/>
        </pc:sldMkLst>
      </pc:sldChg>
      <pc:sldChg chg="del">
        <pc:chgData name="Oshadi Yashodhika G.B. it18120226" userId="434220d6-88d2-4bac-b6ab-07818277ed2f" providerId="ADAL" clId="{5FA6A7CE-097A-43A9-9D0D-AF1BE7B6FA0C}" dt="2021-07-04T12:10:15.657" v="1497" actId="47"/>
        <pc:sldMkLst>
          <pc:docMk/>
          <pc:sldMk cId="631576397" sldId="416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698249392" sldId="417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3160096195" sldId="418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1139094913" sldId="421"/>
        </pc:sldMkLst>
      </pc:sldChg>
      <pc:sldChg chg="ord">
        <pc:chgData name="Oshadi Yashodhika G.B. it18120226" userId="434220d6-88d2-4bac-b6ab-07818277ed2f" providerId="ADAL" clId="{5FA6A7CE-097A-43A9-9D0D-AF1BE7B6FA0C}" dt="2021-07-03T03:03:28.109" v="1095"/>
        <pc:sldMkLst>
          <pc:docMk/>
          <pc:sldMk cId="470837691" sldId="422"/>
        </pc:sldMkLst>
      </pc:sldChg>
      <pc:sldChg chg="add del">
        <pc:chgData name="Oshadi Yashodhika G.B. it18120226" userId="434220d6-88d2-4bac-b6ab-07818277ed2f" providerId="ADAL" clId="{5FA6A7CE-097A-43A9-9D0D-AF1BE7B6FA0C}" dt="2021-07-04T12:10:24.035" v="1499" actId="47"/>
        <pc:sldMkLst>
          <pc:docMk/>
          <pc:sldMk cId="511837171" sldId="423"/>
        </pc:sldMkLst>
      </pc:sldChg>
      <pc:sldChg chg="addSp delSp modSp add del mod">
        <pc:chgData name="Oshadi Yashodhika G.B. it18120226" userId="434220d6-88d2-4bac-b6ab-07818277ed2f" providerId="ADAL" clId="{5FA6A7CE-097A-43A9-9D0D-AF1BE7B6FA0C}" dt="2021-07-03T02:52:52.241" v="972" actId="2696"/>
        <pc:sldMkLst>
          <pc:docMk/>
          <pc:sldMk cId="643964209" sldId="423"/>
        </pc:sldMkLst>
        <pc:spChg chg="mod">
          <ac:chgData name="Oshadi Yashodhika G.B. it18120226" userId="434220d6-88d2-4bac-b6ab-07818277ed2f" providerId="ADAL" clId="{5FA6A7CE-097A-43A9-9D0D-AF1BE7B6FA0C}" dt="2021-07-03T02:09:03.950" v="77" actId="1076"/>
          <ac:spMkLst>
            <pc:docMk/>
            <pc:sldMk cId="643964209" sldId="423"/>
            <ac:spMk id="16" creationId="{25F72891-A99B-4BAC-B791-19F12EB783EA}"/>
          </ac:spMkLst>
        </pc:spChg>
        <pc:graphicFrameChg chg="add del mod">
          <ac:chgData name="Oshadi Yashodhika G.B. it18120226" userId="434220d6-88d2-4bac-b6ab-07818277ed2f" providerId="ADAL" clId="{5FA6A7CE-097A-43A9-9D0D-AF1BE7B6FA0C}" dt="2021-07-03T02:07:00.277" v="12" actId="478"/>
          <ac:graphicFrameMkLst>
            <pc:docMk/>
            <pc:sldMk cId="643964209" sldId="423"/>
            <ac:graphicFrameMk id="6" creationId="{C85D8964-CC80-4BCB-8DFD-2A8A23AFA5A3}"/>
          </ac:graphicFrameMkLst>
        </pc:graphicFrameChg>
      </pc:sldChg>
      <pc:sldChg chg="addSp delSp modSp add del mod">
        <pc:chgData name="Oshadi Yashodhika G.B. it18120226" userId="434220d6-88d2-4bac-b6ab-07818277ed2f" providerId="ADAL" clId="{5FA6A7CE-097A-43A9-9D0D-AF1BE7B6FA0C}" dt="2021-07-04T12:08:46.730" v="1474" actId="47"/>
        <pc:sldMkLst>
          <pc:docMk/>
          <pc:sldMk cId="2166598174" sldId="424"/>
        </pc:sldMkLst>
        <pc:spChg chg="add mod">
          <ac:chgData name="Oshadi Yashodhika G.B. it18120226" userId="434220d6-88d2-4bac-b6ab-07818277ed2f" providerId="ADAL" clId="{5FA6A7CE-097A-43A9-9D0D-AF1BE7B6FA0C}" dt="2021-07-03T02:27:28.424" v="547" actId="1076"/>
          <ac:spMkLst>
            <pc:docMk/>
            <pc:sldMk cId="2166598174" sldId="424"/>
            <ac:spMk id="8" creationId="{685C8E55-66DD-419D-A3BC-BCCFF7C651E7}"/>
          </ac:spMkLst>
        </pc:spChg>
        <pc:spChg chg="add mod">
          <ac:chgData name="Oshadi Yashodhika G.B. it18120226" userId="434220d6-88d2-4bac-b6ab-07818277ed2f" providerId="ADAL" clId="{5FA6A7CE-097A-43A9-9D0D-AF1BE7B6FA0C}" dt="2021-07-03T02:41:10.404" v="735" actId="1038"/>
          <ac:spMkLst>
            <pc:docMk/>
            <pc:sldMk cId="2166598174" sldId="424"/>
            <ac:spMk id="10" creationId="{CD466534-31EA-4EA3-8A82-706AE933B859}"/>
          </ac:spMkLst>
        </pc:spChg>
        <pc:spChg chg="add mod">
          <ac:chgData name="Oshadi Yashodhika G.B. it18120226" userId="434220d6-88d2-4bac-b6ab-07818277ed2f" providerId="ADAL" clId="{5FA6A7CE-097A-43A9-9D0D-AF1BE7B6FA0C}" dt="2021-07-03T02:41:15.440" v="744" actId="1035"/>
          <ac:spMkLst>
            <pc:docMk/>
            <pc:sldMk cId="2166598174" sldId="424"/>
            <ac:spMk id="12" creationId="{C66F4D52-E9BD-40C4-888C-1BDF2DD77236}"/>
          </ac:spMkLst>
        </pc:spChg>
        <pc:spChg chg="add mod">
          <ac:chgData name="Oshadi Yashodhika G.B. it18120226" userId="434220d6-88d2-4bac-b6ab-07818277ed2f" providerId="ADAL" clId="{5FA6A7CE-097A-43A9-9D0D-AF1BE7B6FA0C}" dt="2021-07-03T02:41:38.229" v="757" actId="1037"/>
          <ac:spMkLst>
            <pc:docMk/>
            <pc:sldMk cId="2166598174" sldId="424"/>
            <ac:spMk id="14" creationId="{5F123111-1DC2-4CA4-8A53-F9D412E0CE94}"/>
          </ac:spMkLst>
        </pc:spChg>
        <pc:spChg chg="add mod">
          <ac:chgData name="Oshadi Yashodhika G.B. it18120226" userId="434220d6-88d2-4bac-b6ab-07818277ed2f" providerId="ADAL" clId="{5FA6A7CE-097A-43A9-9D0D-AF1BE7B6FA0C}" dt="2021-07-03T02:29:10.634" v="568" actId="1037"/>
          <ac:spMkLst>
            <pc:docMk/>
            <pc:sldMk cId="2166598174" sldId="424"/>
            <ac:spMk id="16" creationId="{61E15FBB-71CC-4C10-9A05-19961A999CB2}"/>
          </ac:spMkLst>
        </pc:spChg>
        <pc:spChg chg="add mod">
          <ac:chgData name="Oshadi Yashodhika G.B. it18120226" userId="434220d6-88d2-4bac-b6ab-07818277ed2f" providerId="ADAL" clId="{5FA6A7CE-097A-43A9-9D0D-AF1BE7B6FA0C}" dt="2021-07-03T02:30:18.215" v="572" actId="14100"/>
          <ac:spMkLst>
            <pc:docMk/>
            <pc:sldMk cId="2166598174" sldId="424"/>
            <ac:spMk id="18" creationId="{5428AAF8-F840-401C-B202-3534A69E3067}"/>
          </ac:spMkLst>
        </pc:spChg>
        <pc:spChg chg="add mod">
          <ac:chgData name="Oshadi Yashodhika G.B. it18120226" userId="434220d6-88d2-4bac-b6ab-07818277ed2f" providerId="ADAL" clId="{5FA6A7CE-097A-43A9-9D0D-AF1BE7B6FA0C}" dt="2021-07-03T02:56:04.840" v="987"/>
          <ac:spMkLst>
            <pc:docMk/>
            <pc:sldMk cId="2166598174" sldId="424"/>
            <ac:spMk id="23" creationId="{2FD4BA42-27FC-4648-AE3C-054A7D6122FF}"/>
          </ac:spMkLst>
        </pc:spChg>
        <pc:spChg chg="add mod">
          <ac:chgData name="Oshadi Yashodhika G.B. it18120226" userId="434220d6-88d2-4bac-b6ab-07818277ed2f" providerId="ADAL" clId="{5FA6A7CE-097A-43A9-9D0D-AF1BE7B6FA0C}" dt="2021-07-03T02:58:41.805" v="1041" actId="403"/>
          <ac:spMkLst>
            <pc:docMk/>
            <pc:sldMk cId="2166598174" sldId="424"/>
            <ac:spMk id="24" creationId="{19AB5761-3C4F-483B-9A44-232735D896B5}"/>
          </ac:spMkLst>
        </pc:spChg>
        <pc:spChg chg="add mod">
          <ac:chgData name="Oshadi Yashodhika G.B. it18120226" userId="434220d6-88d2-4bac-b6ab-07818277ed2f" providerId="ADAL" clId="{5FA6A7CE-097A-43A9-9D0D-AF1BE7B6FA0C}" dt="2021-07-03T02:56:49.979" v="999"/>
          <ac:spMkLst>
            <pc:docMk/>
            <pc:sldMk cId="2166598174" sldId="424"/>
            <ac:spMk id="26" creationId="{57908DD7-17C1-4C89-A25C-D7BBC5D11EE7}"/>
          </ac:spMkLst>
        </pc:spChg>
        <pc:spChg chg="add mod">
          <ac:chgData name="Oshadi Yashodhika G.B. it18120226" userId="434220d6-88d2-4bac-b6ab-07818277ed2f" providerId="ADAL" clId="{5FA6A7CE-097A-43A9-9D0D-AF1BE7B6FA0C}" dt="2021-07-03T02:59:24.637" v="1051" actId="14100"/>
          <ac:spMkLst>
            <pc:docMk/>
            <pc:sldMk cId="2166598174" sldId="424"/>
            <ac:spMk id="27" creationId="{6AA97616-2CE2-4108-874B-2AC622EF7338}"/>
          </ac:spMkLst>
        </pc:spChg>
        <pc:spChg chg="del mod topLvl">
          <ac:chgData name="Oshadi Yashodhika G.B. it18120226" userId="434220d6-88d2-4bac-b6ab-07818277ed2f" providerId="ADAL" clId="{5FA6A7CE-097A-43A9-9D0D-AF1BE7B6FA0C}" dt="2021-07-03T03:01:15.808" v="1083" actId="478"/>
          <ac:spMkLst>
            <pc:docMk/>
            <pc:sldMk cId="2166598174" sldId="424"/>
            <ac:spMk id="31" creationId="{2F1059ED-51B4-4FB5-8152-6681001A8597}"/>
          </ac:spMkLst>
        </pc:spChg>
        <pc:spChg chg="del mod topLvl">
          <ac:chgData name="Oshadi Yashodhika G.B. it18120226" userId="434220d6-88d2-4bac-b6ab-07818277ed2f" providerId="ADAL" clId="{5FA6A7CE-097A-43A9-9D0D-AF1BE7B6FA0C}" dt="2021-07-03T03:00:55.834" v="1076" actId="478"/>
          <ac:spMkLst>
            <pc:docMk/>
            <pc:sldMk cId="2166598174" sldId="424"/>
            <ac:spMk id="32" creationId="{E979522A-84C0-44F6-9A48-035325A84F37}"/>
          </ac:spMkLst>
        </pc:spChg>
        <pc:grpChg chg="add mod">
          <ac:chgData name="Oshadi Yashodhika G.B. it18120226" userId="434220d6-88d2-4bac-b6ab-07818277ed2f" providerId="ADAL" clId="{5FA6A7CE-097A-43A9-9D0D-AF1BE7B6FA0C}" dt="2021-07-03T02:59:56.899" v="1068" actId="1035"/>
          <ac:grpSpMkLst>
            <pc:docMk/>
            <pc:sldMk cId="2166598174" sldId="424"/>
            <ac:grpSpMk id="22" creationId="{A554A5DF-E012-4132-9F3C-E9B4A1967CA9}"/>
          </ac:grpSpMkLst>
        </pc:grpChg>
        <pc:grpChg chg="add mod">
          <ac:chgData name="Oshadi Yashodhika G.B. it18120226" userId="434220d6-88d2-4bac-b6ab-07818277ed2f" providerId="ADAL" clId="{5FA6A7CE-097A-43A9-9D0D-AF1BE7B6FA0C}" dt="2021-07-03T02:59:56.899" v="1068" actId="1035"/>
          <ac:grpSpMkLst>
            <pc:docMk/>
            <pc:sldMk cId="2166598174" sldId="424"/>
            <ac:grpSpMk id="25" creationId="{FF8E55BB-5840-40FE-8733-C9F9754B94C7}"/>
          </ac:grpSpMkLst>
        </pc:grpChg>
        <pc:grpChg chg="add del mod">
          <ac:chgData name="Oshadi Yashodhika G.B. it18120226" userId="434220d6-88d2-4bac-b6ab-07818277ed2f" providerId="ADAL" clId="{5FA6A7CE-097A-43A9-9D0D-AF1BE7B6FA0C}" dt="2021-07-03T03:00:55.834" v="1076" actId="478"/>
          <ac:grpSpMkLst>
            <pc:docMk/>
            <pc:sldMk cId="2166598174" sldId="424"/>
            <ac:grpSpMk id="30" creationId="{04278B75-C4F6-4490-8EA0-BB465A003076}"/>
          </ac:grpSpMkLst>
        </pc:grpChg>
        <pc:graphicFrameChg chg="mod modGraphic">
          <ac:chgData name="Oshadi Yashodhika G.B. it18120226" userId="434220d6-88d2-4bac-b6ab-07818277ed2f" providerId="ADAL" clId="{5FA6A7CE-097A-43A9-9D0D-AF1BE7B6FA0C}" dt="2021-07-03T02:56:00.018" v="986"/>
          <ac:graphicFrameMkLst>
            <pc:docMk/>
            <pc:sldMk cId="2166598174" sldId="424"/>
            <ac:graphicFrameMk id="4" creationId="{F8228187-8591-419D-825C-675DAE83744B}"/>
          </ac:graphicFrameMkLst>
        </pc:graphicFrameChg>
        <pc:graphicFrameChg chg="add mod modGraphic">
          <ac:chgData name="Oshadi Yashodhika G.B. it18120226" userId="434220d6-88d2-4bac-b6ab-07818277ed2f" providerId="ADAL" clId="{5FA6A7CE-097A-43A9-9D0D-AF1BE7B6FA0C}" dt="2021-07-03T02:44:04.834" v="763" actId="20577"/>
          <ac:graphicFrameMkLst>
            <pc:docMk/>
            <pc:sldMk cId="2166598174" sldId="424"/>
            <ac:graphicFrameMk id="7" creationId="{DB79F6E1-0432-4341-AEB3-C764FE8140C6}"/>
          </ac:graphicFrameMkLst>
        </pc:graphicFrameChg>
        <pc:graphicFrameChg chg="add mod modGraphic">
          <ac:chgData name="Oshadi Yashodhika G.B. it18120226" userId="434220d6-88d2-4bac-b6ab-07818277ed2f" providerId="ADAL" clId="{5FA6A7CE-097A-43A9-9D0D-AF1BE7B6FA0C}" dt="2021-07-03T02:51:16.322" v="971" actId="20577"/>
          <ac:graphicFrameMkLst>
            <pc:docMk/>
            <pc:sldMk cId="2166598174" sldId="424"/>
            <ac:graphicFrameMk id="9" creationId="{8A7BCB31-1090-4E86-9A5F-576F9A936AC5}"/>
          </ac:graphicFrameMkLst>
        </pc:graphicFrameChg>
        <pc:graphicFrameChg chg="add mod">
          <ac:chgData name="Oshadi Yashodhika G.B. it18120226" userId="434220d6-88d2-4bac-b6ab-07818277ed2f" providerId="ADAL" clId="{5FA6A7CE-097A-43A9-9D0D-AF1BE7B6FA0C}" dt="2021-07-03T02:40:22.525" v="695" actId="113"/>
          <ac:graphicFrameMkLst>
            <pc:docMk/>
            <pc:sldMk cId="2166598174" sldId="424"/>
            <ac:graphicFrameMk id="11" creationId="{987CCF8E-86AA-4C8B-8083-9023CE850C38}"/>
          </ac:graphicFrameMkLst>
        </pc:graphicFrameChg>
        <pc:graphicFrameChg chg="add mod">
          <ac:chgData name="Oshadi Yashodhika G.B. it18120226" userId="434220d6-88d2-4bac-b6ab-07818277ed2f" providerId="ADAL" clId="{5FA6A7CE-097A-43A9-9D0D-AF1BE7B6FA0C}" dt="2021-07-03T02:43:44.785" v="761" actId="20577"/>
          <ac:graphicFrameMkLst>
            <pc:docMk/>
            <pc:sldMk cId="2166598174" sldId="424"/>
            <ac:graphicFrameMk id="13" creationId="{65F2BF87-5331-4EBC-B3C7-02C0EAF0E20E}"/>
          </ac:graphicFrameMkLst>
        </pc:graphicFrameChg>
        <pc:graphicFrameChg chg="add mod">
          <ac:chgData name="Oshadi Yashodhika G.B. it18120226" userId="434220d6-88d2-4bac-b6ab-07818277ed2f" providerId="ADAL" clId="{5FA6A7CE-097A-43A9-9D0D-AF1BE7B6FA0C}" dt="2021-07-03T02:56:36.651" v="998"/>
          <ac:graphicFrameMkLst>
            <pc:docMk/>
            <pc:sldMk cId="2166598174" sldId="424"/>
            <ac:graphicFrameMk id="15" creationId="{C097167F-6799-4EA2-AB99-B923A66ECD18}"/>
          </ac:graphicFrameMkLst>
        </pc:graphicFrameChg>
        <pc:graphicFrameChg chg="add mod modGraphic">
          <ac:chgData name="Oshadi Yashodhika G.B. it18120226" userId="434220d6-88d2-4bac-b6ab-07818277ed2f" providerId="ADAL" clId="{5FA6A7CE-097A-43A9-9D0D-AF1BE7B6FA0C}" dt="2021-07-03T02:41:56.392" v="760" actId="113"/>
          <ac:graphicFrameMkLst>
            <pc:docMk/>
            <pc:sldMk cId="2166598174" sldId="424"/>
            <ac:graphicFrameMk id="17" creationId="{AE916263-0314-4A56-8DB2-36DE10CD3376}"/>
          </ac:graphicFrameMkLst>
        </pc:graphicFrameChg>
        <pc:graphicFrameChg chg="add mod">
          <ac:chgData name="Oshadi Yashodhika G.B. it18120226" userId="434220d6-88d2-4bac-b6ab-07818277ed2f" providerId="ADAL" clId="{5FA6A7CE-097A-43A9-9D0D-AF1BE7B6FA0C}" dt="2021-07-03T02:39:36.893" v="682" actId="571"/>
          <ac:graphicFrameMkLst>
            <pc:docMk/>
            <pc:sldMk cId="2166598174" sldId="424"/>
            <ac:graphicFrameMk id="19" creationId="{7AF1C09C-176F-429E-9F93-F98ADD39B633}"/>
          </ac:graphicFrameMkLst>
        </pc:graphicFrameChg>
        <pc:graphicFrameChg chg="add mod">
          <ac:chgData name="Oshadi Yashodhika G.B. it18120226" userId="434220d6-88d2-4bac-b6ab-07818277ed2f" providerId="ADAL" clId="{5FA6A7CE-097A-43A9-9D0D-AF1BE7B6FA0C}" dt="2021-07-03T02:39:36.893" v="682" actId="571"/>
          <ac:graphicFrameMkLst>
            <pc:docMk/>
            <pc:sldMk cId="2166598174" sldId="424"/>
            <ac:graphicFrameMk id="20" creationId="{F9054FCF-2C40-4902-936C-FCCBB6D7115F}"/>
          </ac:graphicFrameMkLst>
        </pc:graphicFrameChg>
        <pc:graphicFrameChg chg="add del mod">
          <ac:chgData name="Oshadi Yashodhika G.B. it18120226" userId="434220d6-88d2-4bac-b6ab-07818277ed2f" providerId="ADAL" clId="{5FA6A7CE-097A-43A9-9D0D-AF1BE7B6FA0C}" dt="2021-07-03T02:59:20.790" v="1050"/>
          <ac:graphicFrameMkLst>
            <pc:docMk/>
            <pc:sldMk cId="2166598174" sldId="424"/>
            <ac:graphicFrameMk id="28" creationId="{2022F898-A5EE-4D8E-B02E-89E856DC1F75}"/>
          </ac:graphicFrameMkLst>
        </pc:graphicFrameChg>
        <pc:graphicFrameChg chg="add del mod">
          <ac:chgData name="Oshadi Yashodhika G.B. it18120226" userId="434220d6-88d2-4bac-b6ab-07818277ed2f" providerId="ADAL" clId="{5FA6A7CE-097A-43A9-9D0D-AF1BE7B6FA0C}" dt="2021-07-03T02:59:30.361" v="1053"/>
          <ac:graphicFrameMkLst>
            <pc:docMk/>
            <pc:sldMk cId="2166598174" sldId="424"/>
            <ac:graphicFrameMk id="29" creationId="{8904D4E9-A292-4F84-A2D9-D96FFD91EB3D}"/>
          </ac:graphicFrameMkLst>
        </pc:graphicFrameChg>
        <pc:graphicFrameChg chg="add mod">
          <ac:chgData name="Oshadi Yashodhika G.B. it18120226" userId="434220d6-88d2-4bac-b6ab-07818277ed2f" providerId="ADAL" clId="{5FA6A7CE-097A-43A9-9D0D-AF1BE7B6FA0C}" dt="2021-07-03T03:01:31.964" v="1087"/>
          <ac:graphicFrameMkLst>
            <pc:docMk/>
            <pc:sldMk cId="2166598174" sldId="424"/>
            <ac:graphicFrameMk id="33" creationId="{608F035B-68E9-4EB4-BB73-67A67F2DAE6E}"/>
          </ac:graphicFrameMkLst>
        </pc:graphicFrameChg>
        <pc:picChg chg="add mod ord">
          <ac:chgData name="Oshadi Yashodhika G.B. it18120226" userId="434220d6-88d2-4bac-b6ab-07818277ed2f" providerId="ADAL" clId="{5FA6A7CE-097A-43A9-9D0D-AF1BE7B6FA0C}" dt="2021-07-03T02:55:26" v="985" actId="1076"/>
          <ac:picMkLst>
            <pc:docMk/>
            <pc:sldMk cId="2166598174" sldId="424"/>
            <ac:picMk id="21" creationId="{600F0D1F-D464-4E2A-9D32-31D3935197BF}"/>
          </ac:picMkLst>
        </pc:picChg>
        <pc:picChg chg="del mod">
          <ac:chgData name="Oshadi Yashodhika G.B. it18120226" userId="434220d6-88d2-4bac-b6ab-07818277ed2f" providerId="ADAL" clId="{5FA6A7CE-097A-43A9-9D0D-AF1BE7B6FA0C}" dt="2021-07-03T02:55:21.043" v="984" actId="478"/>
          <ac:picMkLst>
            <pc:docMk/>
            <pc:sldMk cId="2166598174" sldId="424"/>
            <ac:picMk id="57" creationId="{B417F6FF-5E35-4F17-9D24-2EEBD6D43AEC}"/>
          </ac:picMkLst>
        </pc:picChg>
      </pc:sldChg>
      <pc:sldChg chg="add del">
        <pc:chgData name="Oshadi Yashodhika G.B. it18120226" userId="434220d6-88d2-4bac-b6ab-07818277ed2f" providerId="ADAL" clId="{5FA6A7CE-097A-43A9-9D0D-AF1BE7B6FA0C}" dt="2021-07-06T00:28:04.241" v="1611" actId="47"/>
        <pc:sldMkLst>
          <pc:docMk/>
          <pc:sldMk cId="2968203749" sldId="424"/>
        </pc:sldMkLst>
      </pc:sldChg>
      <pc:sldChg chg="addSp delSp modSp add del mod ord">
        <pc:chgData name="Oshadi Yashodhika G.B. it18120226" userId="434220d6-88d2-4bac-b6ab-07818277ed2f" providerId="ADAL" clId="{5FA6A7CE-097A-43A9-9D0D-AF1BE7B6FA0C}" dt="2021-07-06T00:28:02.590" v="1607" actId="47"/>
        <pc:sldMkLst>
          <pc:docMk/>
          <pc:sldMk cId="2172257127" sldId="425"/>
        </pc:sldMkLst>
        <pc:spChg chg="mod">
          <ac:chgData name="Oshadi Yashodhika G.B. it18120226" userId="434220d6-88d2-4bac-b6ab-07818277ed2f" providerId="ADAL" clId="{5FA6A7CE-097A-43A9-9D0D-AF1BE7B6FA0C}" dt="2021-07-03T03:01:57.922" v="1089"/>
          <ac:spMkLst>
            <pc:docMk/>
            <pc:sldMk cId="2172257127" sldId="425"/>
            <ac:spMk id="20" creationId="{14E060C4-E625-4F88-A7D0-8B8B546750E7}"/>
          </ac:spMkLst>
        </pc:spChg>
        <pc:spChg chg="mod">
          <ac:chgData name="Oshadi Yashodhika G.B. it18120226" userId="434220d6-88d2-4bac-b6ab-07818277ed2f" providerId="ADAL" clId="{5FA6A7CE-097A-43A9-9D0D-AF1BE7B6FA0C}" dt="2021-07-03T03:01:57.922" v="1089"/>
          <ac:spMkLst>
            <pc:docMk/>
            <pc:sldMk cId="2172257127" sldId="425"/>
            <ac:spMk id="21" creationId="{D572EF74-BF5A-4695-B24F-CF82A79C13C6}"/>
          </ac:spMkLst>
        </pc:spChg>
        <pc:spChg chg="mod">
          <ac:chgData name="Oshadi Yashodhika G.B. it18120226" userId="434220d6-88d2-4bac-b6ab-07818277ed2f" providerId="ADAL" clId="{5FA6A7CE-097A-43A9-9D0D-AF1BE7B6FA0C}" dt="2021-07-03T03:01:57.922" v="1089"/>
          <ac:spMkLst>
            <pc:docMk/>
            <pc:sldMk cId="2172257127" sldId="425"/>
            <ac:spMk id="23" creationId="{0B063D8C-643A-4892-BD38-DEDF1020EDFA}"/>
          </ac:spMkLst>
        </pc:spChg>
        <pc:spChg chg="mod">
          <ac:chgData name="Oshadi Yashodhika G.B. it18120226" userId="434220d6-88d2-4bac-b6ab-07818277ed2f" providerId="ADAL" clId="{5FA6A7CE-097A-43A9-9D0D-AF1BE7B6FA0C}" dt="2021-07-03T03:01:57.922" v="1089"/>
          <ac:spMkLst>
            <pc:docMk/>
            <pc:sldMk cId="2172257127" sldId="425"/>
            <ac:spMk id="24" creationId="{8D8EF334-14AF-4590-A220-6D00AD137B9D}"/>
          </ac:spMkLst>
        </pc:spChg>
        <pc:spChg chg="add mod">
          <ac:chgData name="Oshadi Yashodhika G.B. it18120226" userId="434220d6-88d2-4bac-b6ab-07818277ed2f" providerId="ADAL" clId="{5FA6A7CE-097A-43A9-9D0D-AF1BE7B6FA0C}" dt="2021-07-03T03:02:10.972" v="1091"/>
          <ac:spMkLst>
            <pc:docMk/>
            <pc:sldMk cId="2172257127" sldId="425"/>
            <ac:spMk id="26" creationId="{53FDC9BF-3483-4E6C-9993-64FC6A8B1AA0}"/>
          </ac:spMkLst>
        </pc:spChg>
        <pc:spChg chg="mod">
          <ac:chgData name="Oshadi Yashodhika G.B. it18120226" userId="434220d6-88d2-4bac-b6ab-07818277ed2f" providerId="ADAL" clId="{5FA6A7CE-097A-43A9-9D0D-AF1BE7B6FA0C}" dt="2021-07-03T03:02:22.028" v="1093" actId="20577"/>
          <ac:spMkLst>
            <pc:docMk/>
            <pc:sldMk cId="2172257127" sldId="425"/>
            <ac:spMk id="53" creationId="{92696519-16FD-4478-B1D5-1A3295D4E215}"/>
          </ac:spMkLst>
        </pc:spChg>
        <pc:spChg chg="del">
          <ac:chgData name="Oshadi Yashodhika G.B. it18120226" userId="434220d6-88d2-4bac-b6ab-07818277ed2f" providerId="ADAL" clId="{5FA6A7CE-097A-43A9-9D0D-AF1BE7B6FA0C}" dt="2021-07-03T03:02:09.536" v="1090" actId="478"/>
          <ac:spMkLst>
            <pc:docMk/>
            <pc:sldMk cId="2172257127" sldId="425"/>
            <ac:spMk id="55" creationId="{3DB55A05-ACD9-4D68-8280-577B3B6D9F44}"/>
          </ac:spMkLst>
        </pc:spChg>
        <pc:grpChg chg="add mod">
          <ac:chgData name="Oshadi Yashodhika G.B. it18120226" userId="434220d6-88d2-4bac-b6ab-07818277ed2f" providerId="ADAL" clId="{5FA6A7CE-097A-43A9-9D0D-AF1BE7B6FA0C}" dt="2021-07-03T03:01:57.922" v="1089"/>
          <ac:grpSpMkLst>
            <pc:docMk/>
            <pc:sldMk cId="2172257127" sldId="425"/>
            <ac:grpSpMk id="19" creationId="{8DF38839-6062-48B8-97AB-5173E72B4970}"/>
          </ac:grpSpMkLst>
        </pc:grpChg>
        <pc:grpChg chg="add mod">
          <ac:chgData name="Oshadi Yashodhika G.B. it18120226" userId="434220d6-88d2-4bac-b6ab-07818277ed2f" providerId="ADAL" clId="{5FA6A7CE-097A-43A9-9D0D-AF1BE7B6FA0C}" dt="2021-07-03T03:01:57.922" v="1089"/>
          <ac:grpSpMkLst>
            <pc:docMk/>
            <pc:sldMk cId="2172257127" sldId="425"/>
            <ac:grpSpMk id="22" creationId="{EECEC8F5-361B-4456-AB0F-48CEA88616C8}"/>
          </ac:grpSpMkLst>
        </pc:grpChg>
        <pc:graphicFrameChg chg="mod modGraphic">
          <ac:chgData name="Oshadi Yashodhika G.B. it18120226" userId="434220d6-88d2-4bac-b6ab-07818277ed2f" providerId="ADAL" clId="{5FA6A7CE-097A-43A9-9D0D-AF1BE7B6FA0C}" dt="2021-07-03T02:50:19.649" v="934" actId="113"/>
          <ac:graphicFrameMkLst>
            <pc:docMk/>
            <pc:sldMk cId="2172257127" sldId="425"/>
            <ac:graphicFrameMk id="7" creationId="{DB79F6E1-0432-4341-AEB3-C764FE8140C6}"/>
          </ac:graphicFrameMkLst>
        </pc:graphicFrameChg>
        <pc:graphicFrameChg chg="mod">
          <ac:chgData name="Oshadi Yashodhika G.B. it18120226" userId="434220d6-88d2-4bac-b6ab-07818277ed2f" providerId="ADAL" clId="{5FA6A7CE-097A-43A9-9D0D-AF1BE7B6FA0C}" dt="2021-07-03T03:56:22.387" v="1244" actId="20577"/>
          <ac:graphicFrameMkLst>
            <pc:docMk/>
            <pc:sldMk cId="2172257127" sldId="425"/>
            <ac:graphicFrameMk id="9" creationId="{8A7BCB31-1090-4E86-9A5F-576F9A936AC5}"/>
          </ac:graphicFrameMkLst>
        </pc:graphicFrameChg>
        <pc:graphicFrameChg chg="mod modGraphic">
          <ac:chgData name="Oshadi Yashodhika G.B. it18120226" userId="434220d6-88d2-4bac-b6ab-07818277ed2f" providerId="ADAL" clId="{5FA6A7CE-097A-43A9-9D0D-AF1BE7B6FA0C}" dt="2021-07-04T12:20:09.427" v="1566"/>
          <ac:graphicFrameMkLst>
            <pc:docMk/>
            <pc:sldMk cId="2172257127" sldId="425"/>
            <ac:graphicFrameMk id="11" creationId="{987CCF8E-86AA-4C8B-8083-9023CE850C38}"/>
          </ac:graphicFrameMkLst>
        </pc:graphicFrameChg>
        <pc:graphicFrameChg chg="add mod">
          <ac:chgData name="Oshadi Yashodhika G.B. it18120226" userId="434220d6-88d2-4bac-b6ab-07818277ed2f" providerId="ADAL" clId="{5FA6A7CE-097A-43A9-9D0D-AF1BE7B6FA0C}" dt="2021-07-03T03:01:57.922" v="1089"/>
          <ac:graphicFrameMkLst>
            <pc:docMk/>
            <pc:sldMk cId="2172257127" sldId="425"/>
            <ac:graphicFrameMk id="25" creationId="{BD860211-D848-4CE3-B96D-26358B891CCD}"/>
          </ac:graphicFrameMkLst>
        </pc:graphicFrameChg>
        <pc:picChg chg="add mod ord">
          <ac:chgData name="Oshadi Yashodhika G.B. it18120226" userId="434220d6-88d2-4bac-b6ab-07818277ed2f" providerId="ADAL" clId="{5FA6A7CE-097A-43A9-9D0D-AF1BE7B6FA0C}" dt="2021-07-03T03:04:17.916" v="1098" actId="167"/>
          <ac:picMkLst>
            <pc:docMk/>
            <pc:sldMk cId="2172257127" sldId="425"/>
            <ac:picMk id="27" creationId="{BAFEF435-7044-4CE9-A19C-35269A90A4D0}"/>
          </ac:picMkLst>
        </pc:picChg>
        <pc:picChg chg="del">
          <ac:chgData name="Oshadi Yashodhika G.B. it18120226" userId="434220d6-88d2-4bac-b6ab-07818277ed2f" providerId="ADAL" clId="{5FA6A7CE-097A-43A9-9D0D-AF1BE7B6FA0C}" dt="2021-07-03T03:04:08.527" v="1096" actId="478"/>
          <ac:picMkLst>
            <pc:docMk/>
            <pc:sldMk cId="2172257127" sldId="425"/>
            <ac:picMk id="57" creationId="{B417F6FF-5E35-4F17-9D24-2EEBD6D43AEC}"/>
          </ac:picMkLst>
        </pc:picChg>
      </pc:sldChg>
      <pc:sldChg chg="addSp modSp add del mod ord">
        <pc:chgData name="Oshadi Yashodhika G.B. it18120226" userId="434220d6-88d2-4bac-b6ab-07818277ed2f" providerId="ADAL" clId="{5FA6A7CE-097A-43A9-9D0D-AF1BE7B6FA0C}" dt="2021-07-04T03:49:33.218" v="1277" actId="47"/>
        <pc:sldMkLst>
          <pc:docMk/>
          <pc:sldMk cId="4292580863" sldId="426"/>
        </pc:sldMkLst>
        <pc:picChg chg="add mod ord">
          <ac:chgData name="Oshadi Yashodhika G.B. it18120226" userId="434220d6-88d2-4bac-b6ab-07818277ed2f" providerId="ADAL" clId="{5FA6A7CE-097A-43A9-9D0D-AF1BE7B6FA0C}" dt="2021-07-03T03:07:33.592" v="1113" actId="171"/>
          <ac:picMkLst>
            <pc:docMk/>
            <pc:sldMk cId="4292580863" sldId="426"/>
            <ac:picMk id="8" creationId="{D08E69A7-2D5A-4DC6-A6F7-097FF33DA9B2}"/>
          </ac:picMkLst>
        </pc:picChg>
      </pc:sldChg>
      <pc:sldChg chg="addSp delSp modSp add del mod ord">
        <pc:chgData name="Oshadi Yashodhika G.B. it18120226" userId="434220d6-88d2-4bac-b6ab-07818277ed2f" providerId="ADAL" clId="{5FA6A7CE-097A-43A9-9D0D-AF1BE7B6FA0C}" dt="2021-07-04T12:08:49.115" v="1476" actId="47"/>
        <pc:sldMkLst>
          <pc:docMk/>
          <pc:sldMk cId="290277685" sldId="427"/>
        </pc:sldMkLst>
        <pc:spChg chg="mod">
          <ac:chgData name="Oshadi Yashodhika G.B. it18120226" userId="434220d6-88d2-4bac-b6ab-07818277ed2f" providerId="ADAL" clId="{5FA6A7CE-097A-43A9-9D0D-AF1BE7B6FA0C}" dt="2021-07-03T03:08:43.214" v="1143" actId="20577"/>
          <ac:spMkLst>
            <pc:docMk/>
            <pc:sldMk cId="290277685" sldId="427"/>
            <ac:spMk id="2" creationId="{509AA335-9F40-4568-8F6B-3D55FCBAD349}"/>
          </ac:spMkLst>
        </pc:spChg>
        <pc:spChg chg="add del mod">
          <ac:chgData name="Oshadi Yashodhika G.B. it18120226" userId="434220d6-88d2-4bac-b6ab-07818277ed2f" providerId="ADAL" clId="{5FA6A7CE-097A-43A9-9D0D-AF1BE7B6FA0C}" dt="2021-07-04T03:47:03.407" v="1246" actId="931"/>
          <ac:spMkLst>
            <pc:docMk/>
            <pc:sldMk cId="290277685" sldId="427"/>
            <ac:spMk id="4" creationId="{F4782690-DFF3-4B28-8D6A-695AFFB01C60}"/>
          </ac:spMkLst>
        </pc:spChg>
        <pc:spChg chg="add del mod">
          <ac:chgData name="Oshadi Yashodhika G.B. it18120226" userId="434220d6-88d2-4bac-b6ab-07818277ed2f" providerId="ADAL" clId="{5FA6A7CE-097A-43A9-9D0D-AF1BE7B6FA0C}" dt="2021-07-03T03:45:13.920" v="1148" actId="931"/>
          <ac:spMkLst>
            <pc:docMk/>
            <pc:sldMk cId="290277685" sldId="427"/>
            <ac:spMk id="5" creationId="{69B36115-65F5-43DC-95D8-91682ED46507}"/>
          </ac:spMkLst>
        </pc:spChg>
        <pc:spChg chg="add del mod">
          <ac:chgData name="Oshadi Yashodhika G.B. it18120226" userId="434220d6-88d2-4bac-b6ab-07818277ed2f" providerId="ADAL" clId="{5FA6A7CE-097A-43A9-9D0D-AF1BE7B6FA0C}" dt="2021-07-04T03:47:39.563" v="1263" actId="478"/>
          <ac:spMkLst>
            <pc:docMk/>
            <pc:sldMk cId="290277685" sldId="427"/>
            <ac:spMk id="15" creationId="{BB00CAE5-ADE6-45C9-AB36-461D88F17DFB}"/>
          </ac:spMkLst>
        </pc:spChg>
        <pc:spChg chg="add mod">
          <ac:chgData name="Oshadi Yashodhika G.B. it18120226" userId="434220d6-88d2-4bac-b6ab-07818277ed2f" providerId="ADAL" clId="{5FA6A7CE-097A-43A9-9D0D-AF1BE7B6FA0C}" dt="2021-07-04T03:48:25.983" v="1272" actId="208"/>
          <ac:spMkLst>
            <pc:docMk/>
            <pc:sldMk cId="290277685" sldId="427"/>
            <ac:spMk id="19" creationId="{AD88AE41-F85D-41BD-ADF0-231A0628062E}"/>
          </ac:spMkLst>
        </pc:spChg>
        <pc:spChg chg="add mod">
          <ac:chgData name="Oshadi Yashodhika G.B. it18120226" userId="434220d6-88d2-4bac-b6ab-07818277ed2f" providerId="ADAL" clId="{5FA6A7CE-097A-43A9-9D0D-AF1BE7B6FA0C}" dt="2021-07-04T03:48:28.066" v="1273" actId="208"/>
          <ac:spMkLst>
            <pc:docMk/>
            <pc:sldMk cId="290277685" sldId="427"/>
            <ac:spMk id="20" creationId="{9D18EE45-77DA-4E1A-B6D9-B62B625C1670}"/>
          </ac:spMkLst>
        </pc:spChg>
        <pc:spChg chg="del">
          <ac:chgData name="Oshadi Yashodhika G.B. it18120226" userId="434220d6-88d2-4bac-b6ab-07818277ed2f" providerId="ADAL" clId="{5FA6A7CE-097A-43A9-9D0D-AF1BE7B6FA0C}" dt="2021-07-03T03:46:29.519" v="1150" actId="478"/>
          <ac:spMkLst>
            <pc:docMk/>
            <pc:sldMk cId="290277685" sldId="427"/>
            <ac:spMk id="39" creationId="{95D76940-FE6A-4521-AA9A-FC8BA5AA6E5F}"/>
          </ac:spMkLst>
        </pc:spChg>
        <pc:spChg chg="add mod">
          <ac:chgData name="Oshadi Yashodhika G.B. it18120226" userId="434220d6-88d2-4bac-b6ab-07818277ed2f" providerId="ADAL" clId="{5FA6A7CE-097A-43A9-9D0D-AF1BE7B6FA0C}" dt="2021-07-03T03:46:37.961" v="1151"/>
          <ac:spMkLst>
            <pc:docMk/>
            <pc:sldMk cId="290277685" sldId="427"/>
            <ac:spMk id="40" creationId="{12696071-D66E-4873-8DF9-F595BBCBAB2B}"/>
          </ac:spMkLst>
        </pc:spChg>
        <pc:spChg chg="add del mod">
          <ac:chgData name="Oshadi Yashodhika G.B. it18120226" userId="434220d6-88d2-4bac-b6ab-07818277ed2f" providerId="ADAL" clId="{5FA6A7CE-097A-43A9-9D0D-AF1BE7B6FA0C}" dt="2021-07-04T03:47:38.454" v="1262" actId="478"/>
          <ac:spMkLst>
            <pc:docMk/>
            <pc:sldMk cId="290277685" sldId="427"/>
            <ac:spMk id="41" creationId="{25FBD1CD-D1C8-45F6-8F34-717D8DDD9ADB}"/>
          </ac:spMkLst>
        </pc:spChg>
        <pc:spChg chg="add del mod">
          <ac:chgData name="Oshadi Yashodhika G.B. it18120226" userId="434220d6-88d2-4bac-b6ab-07818277ed2f" providerId="ADAL" clId="{5FA6A7CE-097A-43A9-9D0D-AF1BE7B6FA0C}" dt="2021-07-04T03:47:34.392" v="1259" actId="478"/>
          <ac:spMkLst>
            <pc:docMk/>
            <pc:sldMk cId="290277685" sldId="427"/>
            <ac:spMk id="42" creationId="{E16B5FD3-F0FC-42D2-9603-B3E872FD9E60}"/>
          </ac:spMkLst>
        </pc:spChg>
        <pc:spChg chg="add del mod">
          <ac:chgData name="Oshadi Yashodhika G.B. it18120226" userId="434220d6-88d2-4bac-b6ab-07818277ed2f" providerId="ADAL" clId="{5FA6A7CE-097A-43A9-9D0D-AF1BE7B6FA0C}" dt="2021-07-04T03:47:37.369" v="1261" actId="478"/>
          <ac:spMkLst>
            <pc:docMk/>
            <pc:sldMk cId="290277685" sldId="427"/>
            <ac:spMk id="43" creationId="{A3E54581-6C85-47FB-8EEC-7022EA951527}"/>
          </ac:spMkLst>
        </pc:spChg>
        <pc:graphicFrameChg chg="del">
          <ac:chgData name="Oshadi Yashodhika G.B. it18120226" userId="434220d6-88d2-4bac-b6ab-07818277ed2f" providerId="ADAL" clId="{5FA6A7CE-097A-43A9-9D0D-AF1BE7B6FA0C}" dt="2021-07-03T03:08:26.529" v="1115" actId="478"/>
          <ac:graphicFrameMkLst>
            <pc:docMk/>
            <pc:sldMk cId="290277685" sldId="427"/>
            <ac:graphicFrameMk id="4" creationId="{30AEFFC1-BCCD-4EB4-824D-1E1BA948F834}"/>
          </ac:graphicFrameMkLst>
        </pc:graphicFrameChg>
        <pc:picChg chg="add mod">
          <ac:chgData name="Oshadi Yashodhika G.B. it18120226" userId="434220d6-88d2-4bac-b6ab-07818277ed2f" providerId="ADAL" clId="{5FA6A7CE-097A-43A9-9D0D-AF1BE7B6FA0C}" dt="2021-07-04T03:47:31.269" v="1257" actId="1076"/>
          <ac:picMkLst>
            <pc:docMk/>
            <pc:sldMk cId="290277685" sldId="427"/>
            <ac:picMk id="6" creationId="{52214149-F905-4267-926F-8B3336B567D9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6" creationId="{A8E07EA4-8C74-4F3F-9FA0-065FA061CE7A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7" creationId="{79B57912-19DB-4F94-936B-3AF110F1986A}"/>
          </ac:picMkLst>
        </pc:picChg>
        <pc:picChg chg="add mod">
          <ac:chgData name="Oshadi Yashodhika G.B. it18120226" userId="434220d6-88d2-4bac-b6ab-07818277ed2f" providerId="ADAL" clId="{5FA6A7CE-097A-43A9-9D0D-AF1BE7B6FA0C}" dt="2021-07-04T03:47:25.913" v="1255" actId="14100"/>
          <ac:picMkLst>
            <pc:docMk/>
            <pc:sldMk cId="290277685" sldId="427"/>
            <ac:picMk id="8" creationId="{0CFBCB12-1CE2-4EF0-950D-B9DA19309F29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8" creationId="{5E8EC236-9D2D-4EF4-B280-FEAB0C87D19D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9" creationId="{C4AA60E5-202C-46FD-95F0-D532903243AE}"/>
          </ac:picMkLst>
        </pc:picChg>
        <pc:picChg chg="add mod">
          <ac:chgData name="Oshadi Yashodhika G.B. it18120226" userId="434220d6-88d2-4bac-b6ab-07818277ed2f" providerId="ADAL" clId="{5FA6A7CE-097A-43A9-9D0D-AF1BE7B6FA0C}" dt="2021-07-04T03:47:41.801" v="1264" actId="1076"/>
          <ac:picMkLst>
            <pc:docMk/>
            <pc:sldMk cId="290277685" sldId="427"/>
            <ac:picMk id="10" creationId="{34B7801B-4E1C-4EB3-AF16-878E1A0874B1}"/>
          </ac:picMkLst>
        </pc:picChg>
        <pc:picChg chg="add del mod">
          <ac:chgData name="Oshadi Yashodhika G.B. it18120226" userId="434220d6-88d2-4bac-b6ab-07818277ed2f" providerId="ADAL" clId="{5FA6A7CE-097A-43A9-9D0D-AF1BE7B6FA0C}" dt="2021-07-04T03:46:49.203" v="1245" actId="478"/>
          <ac:picMkLst>
            <pc:docMk/>
            <pc:sldMk cId="290277685" sldId="427"/>
            <ac:picMk id="11" creationId="{B10A9A39-5762-469F-8CDB-9E760E9BB148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12" creationId="{6E64A028-F76E-4DD9-91B2-1767382586FB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13" creationId="{D7B2B11F-95DE-40A9-8133-33F3941C28C9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14" creationId="{DFA1AE23-C2CF-4863-B889-F1B334B4AEC8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19" creationId="{091D9352-DD03-42D2-ACFE-9F342FAF4B7B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21" creationId="{3B5A9FB9-1391-4304-AACB-157E7FFEA8C8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22" creationId="{3AC67E35-53C7-472F-A6BE-3BECE9405431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23" creationId="{6A718457-50F7-4BF6-8D8E-6B6A54432AF2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24" creationId="{3D09AD92-650C-44B4-A4F4-4EF1FDB884D5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25" creationId="{F3D5AF93-F4EE-475F-B8DA-5F9F616A4FA8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26" creationId="{DE119719-9D2E-4ACA-B72B-0ACBF66B249C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27" creationId="{6F0246ED-762E-48C5-861B-78C4ECDA0EBF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28" creationId="{11D678CF-77F2-401A-898B-20378C51FF52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31" creationId="{5AE06CA5-F70C-4A79-A890-DCA5963EF827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32" creationId="{BF7650A0-DF00-49CD-BC14-D20AB275B9F1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33" creationId="{0B92A098-B994-48BB-817C-BB7662481C2A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34" creationId="{914A9A5E-20B2-469F-9AD0-201D9C6F3FAD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35" creationId="{30EA1AF1-AACF-4022-85DB-08E3A0DA18A5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36" creationId="{6A5DAFD1-99E5-421B-B4C0-A648B395A8EF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37" creationId="{79789781-CFFA-4506-BD56-197C0A68AD91}"/>
          </ac:picMkLst>
        </pc:picChg>
        <pc:picChg chg="del">
          <ac:chgData name="Oshadi Yashodhika G.B. it18120226" userId="434220d6-88d2-4bac-b6ab-07818277ed2f" providerId="ADAL" clId="{5FA6A7CE-097A-43A9-9D0D-AF1BE7B6FA0C}" dt="2021-07-03T03:08:31.936" v="1116" actId="478"/>
          <ac:picMkLst>
            <pc:docMk/>
            <pc:sldMk cId="290277685" sldId="427"/>
            <ac:picMk id="38" creationId="{4A62A611-290A-42CA-A8C5-C89D7C1641C6}"/>
          </ac:picMkLst>
        </pc:picChg>
      </pc:sldChg>
      <pc:sldChg chg="add del ord">
        <pc:chgData name="Oshadi Yashodhika G.B. it18120226" userId="434220d6-88d2-4bac-b6ab-07818277ed2f" providerId="ADAL" clId="{5FA6A7CE-097A-43A9-9D0D-AF1BE7B6FA0C}" dt="2021-07-04T12:08:54.262" v="1482" actId="47"/>
        <pc:sldMkLst>
          <pc:docMk/>
          <pc:sldMk cId="1554138865" sldId="446"/>
        </pc:sldMkLst>
      </pc:sldChg>
      <pc:sldChg chg="add del">
        <pc:chgData name="Oshadi Yashodhika G.B. it18120226" userId="434220d6-88d2-4bac-b6ab-07818277ed2f" providerId="ADAL" clId="{5FA6A7CE-097A-43A9-9D0D-AF1BE7B6FA0C}" dt="2021-07-04T12:10:35.374" v="1518" actId="47"/>
        <pc:sldMkLst>
          <pc:docMk/>
          <pc:sldMk cId="3905282944" sldId="458"/>
        </pc:sldMkLst>
      </pc:sldChg>
      <pc:sldChg chg="add del ord">
        <pc:chgData name="Oshadi Yashodhika G.B. it18120226" userId="434220d6-88d2-4bac-b6ab-07818277ed2f" providerId="ADAL" clId="{5FA6A7CE-097A-43A9-9D0D-AF1BE7B6FA0C}" dt="2021-07-04T12:08:48.296" v="1475" actId="47"/>
        <pc:sldMkLst>
          <pc:docMk/>
          <pc:sldMk cId="3596250489" sldId="475"/>
        </pc:sldMkLst>
      </pc:sldChg>
      <pc:sldChg chg="add del ord">
        <pc:chgData name="Oshadi Yashodhika G.B. it18120226" userId="434220d6-88d2-4bac-b6ab-07818277ed2f" providerId="ADAL" clId="{5FA6A7CE-097A-43A9-9D0D-AF1BE7B6FA0C}" dt="2021-07-04T12:08:50.533" v="1477" actId="47"/>
        <pc:sldMkLst>
          <pc:docMk/>
          <pc:sldMk cId="1956900463" sldId="476"/>
        </pc:sldMkLst>
      </pc:sldChg>
      <pc:sldChg chg="add del ord">
        <pc:chgData name="Oshadi Yashodhika G.B. it18120226" userId="434220d6-88d2-4bac-b6ab-07818277ed2f" providerId="ADAL" clId="{5FA6A7CE-097A-43A9-9D0D-AF1BE7B6FA0C}" dt="2021-07-04T12:08:51.156" v="1478" actId="47"/>
        <pc:sldMkLst>
          <pc:docMk/>
          <pc:sldMk cId="3079088146" sldId="477"/>
        </pc:sldMkLst>
      </pc:sldChg>
      <pc:sldChg chg="add del ord">
        <pc:chgData name="Oshadi Yashodhika G.B. it18120226" userId="434220d6-88d2-4bac-b6ab-07818277ed2f" providerId="ADAL" clId="{5FA6A7CE-097A-43A9-9D0D-AF1BE7B6FA0C}" dt="2021-07-04T12:08:51.768" v="1479" actId="47"/>
        <pc:sldMkLst>
          <pc:docMk/>
          <pc:sldMk cId="2189819950" sldId="478"/>
        </pc:sldMkLst>
      </pc:sldChg>
      <pc:sldChg chg="add del ord">
        <pc:chgData name="Oshadi Yashodhika G.B. it18120226" userId="434220d6-88d2-4bac-b6ab-07818277ed2f" providerId="ADAL" clId="{5FA6A7CE-097A-43A9-9D0D-AF1BE7B6FA0C}" dt="2021-07-04T12:08:53.466" v="1481" actId="47"/>
        <pc:sldMkLst>
          <pc:docMk/>
          <pc:sldMk cId="3901651921" sldId="479"/>
        </pc:sldMkLst>
      </pc:sldChg>
      <pc:sldChg chg="add del ord">
        <pc:chgData name="Oshadi Yashodhika G.B. it18120226" userId="434220d6-88d2-4bac-b6ab-07818277ed2f" providerId="ADAL" clId="{5FA6A7CE-097A-43A9-9D0D-AF1BE7B6FA0C}" dt="2021-07-04T12:08:55.040" v="1483" actId="47"/>
        <pc:sldMkLst>
          <pc:docMk/>
          <pc:sldMk cId="1702507789" sldId="480"/>
        </pc:sldMkLst>
      </pc:sldChg>
      <pc:sldChg chg="add del ord">
        <pc:chgData name="Oshadi Yashodhika G.B. it18120226" userId="434220d6-88d2-4bac-b6ab-07818277ed2f" providerId="ADAL" clId="{5FA6A7CE-097A-43A9-9D0D-AF1BE7B6FA0C}" dt="2021-07-04T12:08:55.481" v="1484" actId="47"/>
        <pc:sldMkLst>
          <pc:docMk/>
          <pc:sldMk cId="253397844" sldId="481"/>
        </pc:sldMkLst>
      </pc:sldChg>
      <pc:sldChg chg="modSp add del mod ord">
        <pc:chgData name="Oshadi Yashodhika G.B. it18120226" userId="434220d6-88d2-4bac-b6ab-07818277ed2f" providerId="ADAL" clId="{5FA6A7CE-097A-43A9-9D0D-AF1BE7B6FA0C}" dt="2021-07-04T12:08:55.942" v="1485" actId="47"/>
        <pc:sldMkLst>
          <pc:docMk/>
          <pc:sldMk cId="1262068911" sldId="482"/>
        </pc:sldMkLst>
        <pc:spChg chg="mod">
          <ac:chgData name="Oshadi Yashodhika G.B. it18120226" userId="434220d6-88d2-4bac-b6ab-07818277ed2f" providerId="ADAL" clId="{5FA6A7CE-097A-43A9-9D0D-AF1BE7B6FA0C}" dt="2021-07-04T03:53:25.946" v="1296" actId="20577"/>
          <ac:spMkLst>
            <pc:docMk/>
            <pc:sldMk cId="1262068911" sldId="482"/>
            <ac:spMk id="3" creationId="{57E1817F-D545-4225-B993-4EABF4C35EE7}"/>
          </ac:spMkLst>
        </pc:spChg>
      </pc:sldChg>
      <pc:sldChg chg="add del ord">
        <pc:chgData name="Oshadi Yashodhika G.B. it18120226" userId="434220d6-88d2-4bac-b6ab-07818277ed2f" providerId="ADAL" clId="{5FA6A7CE-097A-43A9-9D0D-AF1BE7B6FA0C}" dt="2021-07-04T12:08:56.411" v="1486" actId="47"/>
        <pc:sldMkLst>
          <pc:docMk/>
          <pc:sldMk cId="4207659764" sldId="483"/>
        </pc:sldMkLst>
      </pc:sldChg>
      <pc:sldChg chg="add del ord">
        <pc:chgData name="Oshadi Yashodhika G.B. it18120226" userId="434220d6-88d2-4bac-b6ab-07818277ed2f" providerId="ADAL" clId="{5FA6A7CE-097A-43A9-9D0D-AF1BE7B6FA0C}" dt="2021-07-04T12:08:56.929" v="1487" actId="47"/>
        <pc:sldMkLst>
          <pc:docMk/>
          <pc:sldMk cId="3082751861" sldId="484"/>
        </pc:sldMkLst>
      </pc:sldChg>
      <pc:sldChg chg="add del ord">
        <pc:chgData name="Oshadi Yashodhika G.B. it18120226" userId="434220d6-88d2-4bac-b6ab-07818277ed2f" providerId="ADAL" clId="{5FA6A7CE-097A-43A9-9D0D-AF1BE7B6FA0C}" dt="2021-07-04T12:08:57.464" v="1488" actId="47"/>
        <pc:sldMkLst>
          <pc:docMk/>
          <pc:sldMk cId="4088707836" sldId="485"/>
        </pc:sldMkLst>
      </pc:sldChg>
      <pc:sldChg chg="add del ord">
        <pc:chgData name="Oshadi Yashodhika G.B. it18120226" userId="434220d6-88d2-4bac-b6ab-07818277ed2f" providerId="ADAL" clId="{5FA6A7CE-097A-43A9-9D0D-AF1BE7B6FA0C}" dt="2021-07-04T12:08:58.220" v="1489" actId="47"/>
        <pc:sldMkLst>
          <pc:docMk/>
          <pc:sldMk cId="592268120" sldId="486"/>
        </pc:sldMkLst>
      </pc:sldChg>
      <pc:sldChg chg="add del ord">
        <pc:chgData name="Oshadi Yashodhika G.B. it18120226" userId="434220d6-88d2-4bac-b6ab-07818277ed2f" providerId="ADAL" clId="{5FA6A7CE-097A-43A9-9D0D-AF1BE7B6FA0C}" dt="2021-07-04T12:08:59.162" v="1490" actId="47"/>
        <pc:sldMkLst>
          <pc:docMk/>
          <pc:sldMk cId="1670295921" sldId="487"/>
        </pc:sldMkLst>
      </pc:sldChg>
      <pc:sldChg chg="add del ord">
        <pc:chgData name="Oshadi Yashodhika G.B. it18120226" userId="434220d6-88d2-4bac-b6ab-07818277ed2f" providerId="ADAL" clId="{5FA6A7CE-097A-43A9-9D0D-AF1BE7B6FA0C}" dt="2021-07-04T04:00:19.389" v="1298" actId="2696"/>
        <pc:sldMkLst>
          <pc:docMk/>
          <pc:sldMk cId="1365225197" sldId="488"/>
        </pc:sldMkLst>
      </pc:sldChg>
      <pc:sldChg chg="add del ord">
        <pc:chgData name="Oshadi Yashodhika G.B. it18120226" userId="434220d6-88d2-4bac-b6ab-07818277ed2f" providerId="ADAL" clId="{5FA6A7CE-097A-43A9-9D0D-AF1BE7B6FA0C}" dt="2021-07-04T12:09:00.050" v="1492" actId="47"/>
        <pc:sldMkLst>
          <pc:docMk/>
          <pc:sldMk cId="2874530414" sldId="489"/>
        </pc:sldMkLst>
      </pc:sldChg>
      <pc:sldChg chg="add del ord">
        <pc:chgData name="Oshadi Yashodhika G.B. it18120226" userId="434220d6-88d2-4bac-b6ab-07818277ed2f" providerId="ADAL" clId="{5FA6A7CE-097A-43A9-9D0D-AF1BE7B6FA0C}" dt="2021-07-04T12:09:00.718" v="1493" actId="47"/>
        <pc:sldMkLst>
          <pc:docMk/>
          <pc:sldMk cId="721484470" sldId="490"/>
        </pc:sldMkLst>
      </pc:sldChg>
      <pc:sldChg chg="add del ord">
        <pc:chgData name="Oshadi Yashodhika G.B. it18120226" userId="434220d6-88d2-4bac-b6ab-07818277ed2f" providerId="ADAL" clId="{5FA6A7CE-097A-43A9-9D0D-AF1BE7B6FA0C}" dt="2021-07-04T12:09:03.467" v="1494" actId="47"/>
        <pc:sldMkLst>
          <pc:docMk/>
          <pc:sldMk cId="3801421333" sldId="491"/>
        </pc:sldMkLst>
      </pc:sldChg>
      <pc:sldChg chg="add del">
        <pc:chgData name="Oshadi Yashodhika G.B. it18120226" userId="434220d6-88d2-4bac-b6ab-07818277ed2f" providerId="ADAL" clId="{5FA6A7CE-097A-43A9-9D0D-AF1BE7B6FA0C}" dt="2021-07-06T00:28:00.635" v="1602" actId="47"/>
        <pc:sldMkLst>
          <pc:docMk/>
          <pc:sldMk cId="959074128" sldId="492"/>
        </pc:sldMkLst>
      </pc:sldChg>
      <pc:sldChg chg="add del">
        <pc:chgData name="Oshadi Yashodhika G.B. it18120226" userId="434220d6-88d2-4bac-b6ab-07818277ed2f" providerId="ADAL" clId="{5FA6A7CE-097A-43A9-9D0D-AF1BE7B6FA0C}" dt="2021-07-04T12:10:22.617" v="1498" actId="47"/>
        <pc:sldMkLst>
          <pc:docMk/>
          <pc:sldMk cId="3079421416" sldId="493"/>
        </pc:sldMkLst>
      </pc:sldChg>
      <pc:sldChg chg="add del">
        <pc:chgData name="Oshadi Yashodhika G.B. it18120226" userId="434220d6-88d2-4bac-b6ab-07818277ed2f" providerId="ADAL" clId="{5FA6A7CE-097A-43A9-9D0D-AF1BE7B6FA0C}" dt="2021-07-04T12:10:24.578" v="1500" actId="47"/>
        <pc:sldMkLst>
          <pc:docMk/>
          <pc:sldMk cId="1465714321" sldId="494"/>
        </pc:sldMkLst>
      </pc:sldChg>
      <pc:sldChg chg="add del">
        <pc:chgData name="Oshadi Yashodhika G.B. it18120226" userId="434220d6-88d2-4bac-b6ab-07818277ed2f" providerId="ADAL" clId="{5FA6A7CE-097A-43A9-9D0D-AF1BE7B6FA0C}" dt="2021-07-04T12:10:25.282" v="1501" actId="47"/>
        <pc:sldMkLst>
          <pc:docMk/>
          <pc:sldMk cId="3044159292" sldId="495"/>
        </pc:sldMkLst>
      </pc:sldChg>
      <pc:sldChg chg="add del">
        <pc:chgData name="Oshadi Yashodhika G.B. it18120226" userId="434220d6-88d2-4bac-b6ab-07818277ed2f" providerId="ADAL" clId="{5FA6A7CE-097A-43A9-9D0D-AF1BE7B6FA0C}" dt="2021-07-04T12:10:25.700" v="1502" actId="47"/>
        <pc:sldMkLst>
          <pc:docMk/>
          <pc:sldMk cId="4102342946" sldId="496"/>
        </pc:sldMkLst>
      </pc:sldChg>
      <pc:sldChg chg="add del">
        <pc:chgData name="Oshadi Yashodhika G.B. it18120226" userId="434220d6-88d2-4bac-b6ab-07818277ed2f" providerId="ADAL" clId="{5FA6A7CE-097A-43A9-9D0D-AF1BE7B6FA0C}" dt="2021-07-04T12:10:26.086" v="1503" actId="47"/>
        <pc:sldMkLst>
          <pc:docMk/>
          <pc:sldMk cId="242096106" sldId="497"/>
        </pc:sldMkLst>
      </pc:sldChg>
      <pc:sldChg chg="add del">
        <pc:chgData name="Oshadi Yashodhika G.B. it18120226" userId="434220d6-88d2-4bac-b6ab-07818277ed2f" providerId="ADAL" clId="{5FA6A7CE-097A-43A9-9D0D-AF1BE7B6FA0C}" dt="2021-07-04T12:10:26.507" v="1504" actId="47"/>
        <pc:sldMkLst>
          <pc:docMk/>
          <pc:sldMk cId="862404122" sldId="498"/>
        </pc:sldMkLst>
      </pc:sldChg>
      <pc:sldChg chg="add del">
        <pc:chgData name="Oshadi Yashodhika G.B. it18120226" userId="434220d6-88d2-4bac-b6ab-07818277ed2f" providerId="ADAL" clId="{5FA6A7CE-097A-43A9-9D0D-AF1BE7B6FA0C}" dt="2021-07-04T12:10:27.069" v="1505" actId="47"/>
        <pc:sldMkLst>
          <pc:docMk/>
          <pc:sldMk cId="2599494146" sldId="499"/>
        </pc:sldMkLst>
      </pc:sldChg>
      <pc:sldChg chg="delSp modSp add del mod">
        <pc:chgData name="Oshadi Yashodhika G.B. it18120226" userId="434220d6-88d2-4bac-b6ab-07818277ed2f" providerId="ADAL" clId="{5FA6A7CE-097A-43A9-9D0D-AF1BE7B6FA0C}" dt="2021-07-04T12:10:27.568" v="1506" actId="47"/>
        <pc:sldMkLst>
          <pc:docMk/>
          <pc:sldMk cId="2015235883" sldId="500"/>
        </pc:sldMkLst>
        <pc:spChg chg="mod">
          <ac:chgData name="Oshadi Yashodhika G.B. it18120226" userId="434220d6-88d2-4bac-b6ab-07818277ed2f" providerId="ADAL" clId="{5FA6A7CE-097A-43A9-9D0D-AF1BE7B6FA0C}" dt="2021-07-04T04:01:11.760" v="1315" actId="20577"/>
          <ac:spMkLst>
            <pc:docMk/>
            <pc:sldMk cId="2015235883" sldId="500"/>
            <ac:spMk id="2" creationId="{509AA335-9F40-4568-8F6B-3D55FCBAD349}"/>
          </ac:spMkLst>
        </pc:spChg>
        <pc:picChg chg="del">
          <ac:chgData name="Oshadi Yashodhika G.B. it18120226" userId="434220d6-88d2-4bac-b6ab-07818277ed2f" providerId="ADAL" clId="{5FA6A7CE-097A-43A9-9D0D-AF1BE7B6FA0C}" dt="2021-07-04T03:52:05.674" v="1290" actId="478"/>
          <ac:picMkLst>
            <pc:docMk/>
            <pc:sldMk cId="2015235883" sldId="500"/>
            <ac:picMk id="8" creationId="{32C2FE2C-E8EE-4A52-949E-9EDD188F3541}"/>
          </ac:picMkLst>
        </pc:picChg>
        <pc:picChg chg="del">
          <ac:chgData name="Oshadi Yashodhika G.B. it18120226" userId="434220d6-88d2-4bac-b6ab-07818277ed2f" providerId="ADAL" clId="{5FA6A7CE-097A-43A9-9D0D-AF1BE7B6FA0C}" dt="2021-07-04T03:52:02.390" v="1289" actId="478"/>
          <ac:picMkLst>
            <pc:docMk/>
            <pc:sldMk cId="2015235883" sldId="500"/>
            <ac:picMk id="12" creationId="{0C228DD2-1146-483C-8FA7-3DE920AC1079}"/>
          </ac:picMkLst>
        </pc:picChg>
        <pc:picChg chg="del">
          <ac:chgData name="Oshadi Yashodhika G.B. it18120226" userId="434220d6-88d2-4bac-b6ab-07818277ed2f" providerId="ADAL" clId="{5FA6A7CE-097A-43A9-9D0D-AF1BE7B6FA0C}" dt="2021-07-04T03:52:00.007" v="1288" actId="478"/>
          <ac:picMkLst>
            <pc:docMk/>
            <pc:sldMk cId="2015235883" sldId="500"/>
            <ac:picMk id="17" creationId="{561D1E6D-709B-4E36-8A3A-A2B37A290DCE}"/>
          </ac:picMkLst>
        </pc:picChg>
      </pc:sldChg>
      <pc:sldChg chg="add del">
        <pc:chgData name="Oshadi Yashodhika G.B. it18120226" userId="434220d6-88d2-4bac-b6ab-07818277ed2f" providerId="ADAL" clId="{5FA6A7CE-097A-43A9-9D0D-AF1BE7B6FA0C}" dt="2021-07-04T12:10:28.610" v="1508" actId="47"/>
        <pc:sldMkLst>
          <pc:docMk/>
          <pc:sldMk cId="3309379914" sldId="501"/>
        </pc:sldMkLst>
      </pc:sldChg>
      <pc:sldChg chg="add del">
        <pc:chgData name="Oshadi Yashodhika G.B. it18120226" userId="434220d6-88d2-4bac-b6ab-07818277ed2f" providerId="ADAL" clId="{5FA6A7CE-097A-43A9-9D0D-AF1BE7B6FA0C}" dt="2021-07-04T12:10:36.001" v="1519" actId="47"/>
        <pc:sldMkLst>
          <pc:docMk/>
          <pc:sldMk cId="3706680795" sldId="502"/>
        </pc:sldMkLst>
      </pc:sldChg>
      <pc:sldChg chg="add del">
        <pc:chgData name="Oshadi Yashodhika G.B. it18120226" userId="434220d6-88d2-4bac-b6ab-07818277ed2f" providerId="ADAL" clId="{5FA6A7CE-097A-43A9-9D0D-AF1BE7B6FA0C}" dt="2021-07-04T12:10:37.785" v="1520" actId="47"/>
        <pc:sldMkLst>
          <pc:docMk/>
          <pc:sldMk cId="97106745" sldId="503"/>
        </pc:sldMkLst>
      </pc:sldChg>
      <pc:sldChg chg="add del ord">
        <pc:chgData name="Oshadi Yashodhika G.B. it18120226" userId="434220d6-88d2-4bac-b6ab-07818277ed2f" providerId="ADAL" clId="{5FA6A7CE-097A-43A9-9D0D-AF1BE7B6FA0C}" dt="2021-07-06T00:28:15.367" v="1629" actId="47"/>
        <pc:sldMkLst>
          <pc:docMk/>
          <pc:sldMk cId="3729809626" sldId="504"/>
        </pc:sldMkLst>
      </pc:sldChg>
      <pc:sldChg chg="add del">
        <pc:chgData name="Oshadi Yashodhika G.B. it18120226" userId="434220d6-88d2-4bac-b6ab-07818277ed2f" providerId="ADAL" clId="{5FA6A7CE-097A-43A9-9D0D-AF1BE7B6FA0C}" dt="2021-07-04T12:08:59.616" v="1491" actId="47"/>
        <pc:sldMkLst>
          <pc:docMk/>
          <pc:sldMk cId="3590844591" sldId="505"/>
        </pc:sldMkLst>
      </pc:sldChg>
      <pc:sldChg chg="modSp add del mod">
        <pc:chgData name="Oshadi Yashodhika G.B. it18120226" userId="434220d6-88d2-4bac-b6ab-07818277ed2f" providerId="ADAL" clId="{5FA6A7CE-097A-43A9-9D0D-AF1BE7B6FA0C}" dt="2021-07-04T12:10:28.122" v="1507" actId="47"/>
        <pc:sldMkLst>
          <pc:docMk/>
          <pc:sldMk cId="1882190029" sldId="506"/>
        </pc:sldMkLst>
        <pc:spChg chg="mod">
          <ac:chgData name="Oshadi Yashodhika G.B. it18120226" userId="434220d6-88d2-4bac-b6ab-07818277ed2f" providerId="ADAL" clId="{5FA6A7CE-097A-43A9-9D0D-AF1BE7B6FA0C}" dt="2021-07-04T04:01:22.924" v="1321" actId="20577"/>
          <ac:spMkLst>
            <pc:docMk/>
            <pc:sldMk cId="1882190029" sldId="506"/>
            <ac:spMk id="2" creationId="{509AA335-9F40-4568-8F6B-3D55FCBAD349}"/>
          </ac:spMkLst>
        </pc:spChg>
      </pc:sldChg>
      <pc:sldChg chg="delSp modSp add del mod">
        <pc:chgData name="Oshadi Yashodhika G.B. it18120226" userId="434220d6-88d2-4bac-b6ab-07818277ed2f" providerId="ADAL" clId="{5FA6A7CE-097A-43A9-9D0D-AF1BE7B6FA0C}" dt="2021-07-04T12:10:29.232" v="1509" actId="47"/>
        <pc:sldMkLst>
          <pc:docMk/>
          <pc:sldMk cId="1452131167" sldId="507"/>
        </pc:sldMkLst>
        <pc:spChg chg="mod">
          <ac:chgData name="Oshadi Yashodhika G.B. it18120226" userId="434220d6-88d2-4bac-b6ab-07818277ed2f" providerId="ADAL" clId="{5FA6A7CE-097A-43A9-9D0D-AF1BE7B6FA0C}" dt="2021-07-04T04:06:15.201" v="1470" actId="6549"/>
          <ac:spMkLst>
            <pc:docMk/>
            <pc:sldMk cId="1452131167" sldId="507"/>
            <ac:spMk id="19" creationId="{871ECA5E-9CD4-4041-A822-335CF8B2C6F1}"/>
          </ac:spMkLst>
        </pc:spChg>
        <pc:spChg chg="mod">
          <ac:chgData name="Oshadi Yashodhika G.B. it18120226" userId="434220d6-88d2-4bac-b6ab-07818277ed2f" providerId="ADAL" clId="{5FA6A7CE-097A-43A9-9D0D-AF1BE7B6FA0C}" dt="2021-07-04T04:02:14.217" v="1339" actId="1076"/>
          <ac:spMkLst>
            <pc:docMk/>
            <pc:sldMk cId="1452131167" sldId="507"/>
            <ac:spMk id="53" creationId="{92696519-16FD-4478-B1D5-1A3295D4E215}"/>
          </ac:spMkLst>
        </pc:spChg>
        <pc:picChg chg="del">
          <ac:chgData name="Oshadi Yashodhika G.B. it18120226" userId="434220d6-88d2-4bac-b6ab-07818277ed2f" providerId="ADAL" clId="{5FA6A7CE-097A-43A9-9D0D-AF1BE7B6FA0C}" dt="2021-07-04T04:06:21.900" v="1471" actId="478"/>
          <ac:picMkLst>
            <pc:docMk/>
            <pc:sldMk cId="1452131167" sldId="507"/>
            <ac:picMk id="14" creationId="{1DF40D6D-2DFE-42A0-8AD5-F749A0F5EDFC}"/>
          </ac:picMkLst>
        </pc:picChg>
      </pc:sldChg>
      <pc:sldChg chg="delSp modSp add del mod">
        <pc:chgData name="Oshadi Yashodhika G.B. it18120226" userId="434220d6-88d2-4bac-b6ab-07818277ed2f" providerId="ADAL" clId="{5FA6A7CE-097A-43A9-9D0D-AF1BE7B6FA0C}" dt="2021-07-04T12:10:29.808" v="1510" actId="47"/>
        <pc:sldMkLst>
          <pc:docMk/>
          <pc:sldMk cId="1807678392" sldId="508"/>
        </pc:sldMkLst>
        <pc:spChg chg="mod">
          <ac:chgData name="Oshadi Yashodhika G.B. it18120226" userId="434220d6-88d2-4bac-b6ab-07818277ed2f" providerId="ADAL" clId="{5FA6A7CE-097A-43A9-9D0D-AF1BE7B6FA0C}" dt="2021-07-04T04:03:05.233" v="1372" actId="1076"/>
          <ac:spMkLst>
            <pc:docMk/>
            <pc:sldMk cId="1807678392" sldId="508"/>
            <ac:spMk id="53" creationId="{92696519-16FD-4478-B1D5-1A3295D4E215}"/>
          </ac:spMkLst>
        </pc:spChg>
        <pc:picChg chg="del">
          <ac:chgData name="Oshadi Yashodhika G.B. it18120226" userId="434220d6-88d2-4bac-b6ab-07818277ed2f" providerId="ADAL" clId="{5FA6A7CE-097A-43A9-9D0D-AF1BE7B6FA0C}" dt="2021-07-04T04:06:11.245" v="1469" actId="478"/>
          <ac:picMkLst>
            <pc:docMk/>
            <pc:sldMk cId="1807678392" sldId="508"/>
            <ac:picMk id="8" creationId="{6B62FBC8-B4FD-41FF-8D91-22E8759E77EA}"/>
          </ac:picMkLst>
        </pc:picChg>
        <pc:picChg chg="del">
          <ac:chgData name="Oshadi Yashodhika G.B. it18120226" userId="434220d6-88d2-4bac-b6ab-07818277ed2f" providerId="ADAL" clId="{5FA6A7CE-097A-43A9-9D0D-AF1BE7B6FA0C}" dt="2021-07-04T04:06:11.245" v="1469" actId="478"/>
          <ac:picMkLst>
            <pc:docMk/>
            <pc:sldMk cId="1807678392" sldId="508"/>
            <ac:picMk id="10" creationId="{3FEAB19B-C504-48D8-8853-6F4A56034AA8}"/>
          </ac:picMkLst>
        </pc:picChg>
      </pc:sldChg>
      <pc:sldChg chg="addSp delSp modSp add del mod">
        <pc:chgData name="Oshadi Yashodhika G.B. it18120226" userId="434220d6-88d2-4bac-b6ab-07818277ed2f" providerId="ADAL" clId="{5FA6A7CE-097A-43A9-9D0D-AF1BE7B6FA0C}" dt="2021-07-04T12:10:30.363" v="1511" actId="47"/>
        <pc:sldMkLst>
          <pc:docMk/>
          <pc:sldMk cId="702628094" sldId="509"/>
        </pc:sldMkLst>
        <pc:spChg chg="del">
          <ac:chgData name="Oshadi Yashodhika G.B. it18120226" userId="434220d6-88d2-4bac-b6ab-07818277ed2f" providerId="ADAL" clId="{5FA6A7CE-097A-43A9-9D0D-AF1BE7B6FA0C}" dt="2021-07-04T04:06:03.634" v="1468" actId="478"/>
          <ac:spMkLst>
            <pc:docMk/>
            <pc:sldMk cId="702628094" sldId="509"/>
            <ac:spMk id="2" creationId="{5F1647BE-BFBB-46BF-ACBA-2B1BB0BC5C84}"/>
          </ac:spMkLst>
        </pc:spChg>
        <pc:spChg chg="add mod">
          <ac:chgData name="Oshadi Yashodhika G.B. it18120226" userId="434220d6-88d2-4bac-b6ab-07818277ed2f" providerId="ADAL" clId="{5FA6A7CE-097A-43A9-9D0D-AF1BE7B6FA0C}" dt="2021-07-04T04:06:03.634" v="1468" actId="478"/>
          <ac:spMkLst>
            <pc:docMk/>
            <pc:sldMk cId="702628094" sldId="509"/>
            <ac:spMk id="6" creationId="{595DA274-D2D9-4A3A-A616-C1FE067525F9}"/>
          </ac:spMkLst>
        </pc:spChg>
        <pc:spChg chg="add mod">
          <ac:chgData name="Oshadi Yashodhika G.B. it18120226" userId="434220d6-88d2-4bac-b6ab-07818277ed2f" providerId="ADAL" clId="{5FA6A7CE-097A-43A9-9D0D-AF1BE7B6FA0C}" dt="2021-07-04T04:03:20.270" v="1374"/>
          <ac:spMkLst>
            <pc:docMk/>
            <pc:sldMk cId="702628094" sldId="509"/>
            <ac:spMk id="10" creationId="{A609E3B1-B04B-453C-AEB9-2279A32AAE9E}"/>
          </ac:spMkLst>
        </pc:spChg>
        <pc:spChg chg="del">
          <ac:chgData name="Oshadi Yashodhika G.B. it18120226" userId="434220d6-88d2-4bac-b6ab-07818277ed2f" providerId="ADAL" clId="{5FA6A7CE-097A-43A9-9D0D-AF1BE7B6FA0C}" dt="2021-07-04T04:03:19.078" v="1373" actId="478"/>
          <ac:spMkLst>
            <pc:docMk/>
            <pc:sldMk cId="702628094" sldId="509"/>
            <ac:spMk id="53" creationId="{92696519-16FD-4478-B1D5-1A3295D4E215}"/>
          </ac:spMkLst>
        </pc:spChg>
        <pc:picChg chg="del">
          <ac:chgData name="Oshadi Yashodhika G.B. it18120226" userId="434220d6-88d2-4bac-b6ab-07818277ed2f" providerId="ADAL" clId="{5FA6A7CE-097A-43A9-9D0D-AF1BE7B6FA0C}" dt="2021-07-04T04:06:03.634" v="1468" actId="478"/>
          <ac:picMkLst>
            <pc:docMk/>
            <pc:sldMk cId="702628094" sldId="509"/>
            <ac:picMk id="3" creationId="{BFAD3894-EA87-4A39-968A-D3EC86E73675}"/>
          </ac:picMkLst>
        </pc:picChg>
        <pc:picChg chg="del">
          <ac:chgData name="Oshadi Yashodhika G.B. it18120226" userId="434220d6-88d2-4bac-b6ab-07818277ed2f" providerId="ADAL" clId="{5FA6A7CE-097A-43A9-9D0D-AF1BE7B6FA0C}" dt="2021-07-04T04:06:03.634" v="1468" actId="478"/>
          <ac:picMkLst>
            <pc:docMk/>
            <pc:sldMk cId="702628094" sldId="509"/>
            <ac:picMk id="5" creationId="{F27F6C57-D506-4765-BCCC-5D4AD0C40E68}"/>
          </ac:picMkLst>
        </pc:picChg>
        <pc:picChg chg="del">
          <ac:chgData name="Oshadi Yashodhika G.B. it18120226" userId="434220d6-88d2-4bac-b6ab-07818277ed2f" providerId="ADAL" clId="{5FA6A7CE-097A-43A9-9D0D-AF1BE7B6FA0C}" dt="2021-07-04T04:06:03.634" v="1468" actId="478"/>
          <ac:picMkLst>
            <pc:docMk/>
            <pc:sldMk cId="702628094" sldId="509"/>
            <ac:picMk id="11" creationId="{7B2A9156-E755-423E-85AA-C7ECFB22E03E}"/>
          </ac:picMkLst>
        </pc:picChg>
      </pc:sldChg>
      <pc:sldChg chg="delSp modSp add del mod">
        <pc:chgData name="Oshadi Yashodhika G.B. it18120226" userId="434220d6-88d2-4bac-b6ab-07818277ed2f" providerId="ADAL" clId="{5FA6A7CE-097A-43A9-9D0D-AF1BE7B6FA0C}" dt="2021-07-04T12:10:30.960" v="1512" actId="47"/>
        <pc:sldMkLst>
          <pc:docMk/>
          <pc:sldMk cId="510565337" sldId="510"/>
        </pc:sldMkLst>
        <pc:spChg chg="mod">
          <ac:chgData name="Oshadi Yashodhika G.B. it18120226" userId="434220d6-88d2-4bac-b6ab-07818277ed2f" providerId="ADAL" clId="{5FA6A7CE-097A-43A9-9D0D-AF1BE7B6FA0C}" dt="2021-07-04T04:03:35.720" v="1382" actId="20577"/>
          <ac:spMkLst>
            <pc:docMk/>
            <pc:sldMk cId="510565337" sldId="510"/>
            <ac:spMk id="53" creationId="{92696519-16FD-4478-B1D5-1A3295D4E215}"/>
          </ac:spMkLst>
        </pc:spChg>
        <pc:picChg chg="del">
          <ac:chgData name="Oshadi Yashodhika G.B. it18120226" userId="434220d6-88d2-4bac-b6ab-07818277ed2f" providerId="ADAL" clId="{5FA6A7CE-097A-43A9-9D0D-AF1BE7B6FA0C}" dt="2021-07-04T04:05:59.319" v="1467" actId="478"/>
          <ac:picMkLst>
            <pc:docMk/>
            <pc:sldMk cId="510565337" sldId="510"/>
            <ac:picMk id="14" creationId="{1DF40D6D-2DFE-42A0-8AD5-F749A0F5EDFC}"/>
          </ac:picMkLst>
        </pc:picChg>
      </pc:sldChg>
      <pc:sldChg chg="delSp modSp add del mod">
        <pc:chgData name="Oshadi Yashodhika G.B. it18120226" userId="434220d6-88d2-4bac-b6ab-07818277ed2f" providerId="ADAL" clId="{5FA6A7CE-097A-43A9-9D0D-AF1BE7B6FA0C}" dt="2021-07-04T12:10:31.694" v="1513" actId="47"/>
        <pc:sldMkLst>
          <pc:docMk/>
          <pc:sldMk cId="4256662192" sldId="511"/>
        </pc:sldMkLst>
        <pc:spChg chg="mod">
          <ac:chgData name="Oshadi Yashodhika G.B. it18120226" userId="434220d6-88d2-4bac-b6ab-07818277ed2f" providerId="ADAL" clId="{5FA6A7CE-097A-43A9-9D0D-AF1BE7B6FA0C}" dt="2021-07-04T04:03:39.941" v="1389" actId="20577"/>
          <ac:spMkLst>
            <pc:docMk/>
            <pc:sldMk cId="4256662192" sldId="511"/>
            <ac:spMk id="53" creationId="{92696519-16FD-4478-B1D5-1A3295D4E215}"/>
          </ac:spMkLst>
        </pc:spChg>
        <pc:picChg chg="del">
          <ac:chgData name="Oshadi Yashodhika G.B. it18120226" userId="434220d6-88d2-4bac-b6ab-07818277ed2f" providerId="ADAL" clId="{5FA6A7CE-097A-43A9-9D0D-AF1BE7B6FA0C}" dt="2021-07-04T04:05:55.443" v="1466" actId="478"/>
          <ac:picMkLst>
            <pc:docMk/>
            <pc:sldMk cId="4256662192" sldId="511"/>
            <ac:picMk id="8" creationId="{6B62FBC8-B4FD-41FF-8D91-22E8759E77EA}"/>
          </ac:picMkLst>
        </pc:picChg>
        <pc:picChg chg="del">
          <ac:chgData name="Oshadi Yashodhika G.B. it18120226" userId="434220d6-88d2-4bac-b6ab-07818277ed2f" providerId="ADAL" clId="{5FA6A7CE-097A-43A9-9D0D-AF1BE7B6FA0C}" dt="2021-07-04T04:05:55.443" v="1466" actId="478"/>
          <ac:picMkLst>
            <pc:docMk/>
            <pc:sldMk cId="4256662192" sldId="511"/>
            <ac:picMk id="10" creationId="{3FEAB19B-C504-48D8-8853-6F4A56034AA8}"/>
          </ac:picMkLst>
        </pc:picChg>
      </pc:sldChg>
      <pc:sldChg chg="addSp delSp modSp add del mod">
        <pc:chgData name="Oshadi Yashodhika G.B. it18120226" userId="434220d6-88d2-4bac-b6ab-07818277ed2f" providerId="ADAL" clId="{5FA6A7CE-097A-43A9-9D0D-AF1BE7B6FA0C}" dt="2021-07-04T12:10:32.303" v="1514" actId="47"/>
        <pc:sldMkLst>
          <pc:docMk/>
          <pc:sldMk cId="70380450" sldId="512"/>
        </pc:sldMkLst>
        <pc:spChg chg="del">
          <ac:chgData name="Oshadi Yashodhika G.B. it18120226" userId="434220d6-88d2-4bac-b6ab-07818277ed2f" providerId="ADAL" clId="{5FA6A7CE-097A-43A9-9D0D-AF1BE7B6FA0C}" dt="2021-07-04T04:05:52.201" v="1465" actId="478"/>
          <ac:spMkLst>
            <pc:docMk/>
            <pc:sldMk cId="70380450" sldId="512"/>
            <ac:spMk id="2" creationId="{5F1647BE-BFBB-46BF-ACBA-2B1BB0BC5C84}"/>
          </ac:spMkLst>
        </pc:spChg>
        <pc:spChg chg="add mod">
          <ac:chgData name="Oshadi Yashodhika G.B. it18120226" userId="434220d6-88d2-4bac-b6ab-07818277ed2f" providerId="ADAL" clId="{5FA6A7CE-097A-43A9-9D0D-AF1BE7B6FA0C}" dt="2021-07-04T04:05:52.201" v="1465" actId="478"/>
          <ac:spMkLst>
            <pc:docMk/>
            <pc:sldMk cId="70380450" sldId="512"/>
            <ac:spMk id="6" creationId="{A8BBDFCD-2D20-46B9-B3D0-BEF72067E4A1}"/>
          </ac:spMkLst>
        </pc:spChg>
        <pc:spChg chg="mod">
          <ac:chgData name="Oshadi Yashodhika G.B. it18120226" userId="434220d6-88d2-4bac-b6ab-07818277ed2f" providerId="ADAL" clId="{5FA6A7CE-097A-43A9-9D0D-AF1BE7B6FA0C}" dt="2021-07-04T04:03:45.966" v="1396" actId="20577"/>
          <ac:spMkLst>
            <pc:docMk/>
            <pc:sldMk cId="70380450" sldId="512"/>
            <ac:spMk id="10" creationId="{A609E3B1-B04B-453C-AEB9-2279A32AAE9E}"/>
          </ac:spMkLst>
        </pc:spChg>
        <pc:picChg chg="del">
          <ac:chgData name="Oshadi Yashodhika G.B. it18120226" userId="434220d6-88d2-4bac-b6ab-07818277ed2f" providerId="ADAL" clId="{5FA6A7CE-097A-43A9-9D0D-AF1BE7B6FA0C}" dt="2021-07-04T04:05:52.201" v="1465" actId="478"/>
          <ac:picMkLst>
            <pc:docMk/>
            <pc:sldMk cId="70380450" sldId="512"/>
            <ac:picMk id="3" creationId="{BFAD3894-EA87-4A39-968A-D3EC86E73675}"/>
          </ac:picMkLst>
        </pc:picChg>
        <pc:picChg chg="del">
          <ac:chgData name="Oshadi Yashodhika G.B. it18120226" userId="434220d6-88d2-4bac-b6ab-07818277ed2f" providerId="ADAL" clId="{5FA6A7CE-097A-43A9-9D0D-AF1BE7B6FA0C}" dt="2021-07-04T04:05:52.201" v="1465" actId="478"/>
          <ac:picMkLst>
            <pc:docMk/>
            <pc:sldMk cId="70380450" sldId="512"/>
            <ac:picMk id="5" creationId="{F27F6C57-D506-4765-BCCC-5D4AD0C40E68}"/>
          </ac:picMkLst>
        </pc:picChg>
        <pc:picChg chg="del">
          <ac:chgData name="Oshadi Yashodhika G.B. it18120226" userId="434220d6-88d2-4bac-b6ab-07818277ed2f" providerId="ADAL" clId="{5FA6A7CE-097A-43A9-9D0D-AF1BE7B6FA0C}" dt="2021-07-04T04:05:52.201" v="1465" actId="478"/>
          <ac:picMkLst>
            <pc:docMk/>
            <pc:sldMk cId="70380450" sldId="512"/>
            <ac:picMk id="11" creationId="{7B2A9156-E755-423E-85AA-C7ECFB22E03E}"/>
          </ac:picMkLst>
        </pc:picChg>
      </pc:sldChg>
      <pc:sldChg chg="addSp delSp modSp add del mod">
        <pc:chgData name="Oshadi Yashodhika G.B. it18120226" userId="434220d6-88d2-4bac-b6ab-07818277ed2f" providerId="ADAL" clId="{5FA6A7CE-097A-43A9-9D0D-AF1BE7B6FA0C}" dt="2021-07-04T12:10:33.039" v="1515" actId="47"/>
        <pc:sldMkLst>
          <pc:docMk/>
          <pc:sldMk cId="950455665" sldId="513"/>
        </pc:sldMkLst>
        <pc:spChg chg="add mod">
          <ac:chgData name="Oshadi Yashodhika G.B. it18120226" userId="434220d6-88d2-4bac-b6ab-07818277ed2f" providerId="ADAL" clId="{5FA6A7CE-097A-43A9-9D0D-AF1BE7B6FA0C}" dt="2021-07-04T04:05:44.721" v="1464" actId="478"/>
          <ac:spMkLst>
            <pc:docMk/>
            <pc:sldMk cId="950455665" sldId="513"/>
            <ac:spMk id="3" creationId="{F53B284F-74EA-41CB-B45E-1BBDA7C40338}"/>
          </ac:spMkLst>
        </pc:spChg>
        <pc:spChg chg="del">
          <ac:chgData name="Oshadi Yashodhika G.B. it18120226" userId="434220d6-88d2-4bac-b6ab-07818277ed2f" providerId="ADAL" clId="{5FA6A7CE-097A-43A9-9D0D-AF1BE7B6FA0C}" dt="2021-07-04T04:05:44.721" v="1464" actId="478"/>
          <ac:spMkLst>
            <pc:docMk/>
            <pc:sldMk cId="950455665" sldId="513"/>
            <ac:spMk id="19" creationId="{871ECA5E-9CD4-4041-A822-335CF8B2C6F1}"/>
          </ac:spMkLst>
        </pc:spChg>
        <pc:spChg chg="mod">
          <ac:chgData name="Oshadi Yashodhika G.B. it18120226" userId="434220d6-88d2-4bac-b6ab-07818277ed2f" providerId="ADAL" clId="{5FA6A7CE-097A-43A9-9D0D-AF1BE7B6FA0C}" dt="2021-07-04T04:03:56.942" v="1444" actId="20577"/>
          <ac:spMkLst>
            <pc:docMk/>
            <pc:sldMk cId="950455665" sldId="513"/>
            <ac:spMk id="53" creationId="{92696519-16FD-4478-B1D5-1A3295D4E215}"/>
          </ac:spMkLst>
        </pc:spChg>
        <pc:picChg chg="del">
          <ac:chgData name="Oshadi Yashodhika G.B. it18120226" userId="434220d6-88d2-4bac-b6ab-07818277ed2f" providerId="ADAL" clId="{5FA6A7CE-097A-43A9-9D0D-AF1BE7B6FA0C}" dt="2021-07-04T04:05:44.721" v="1464" actId="478"/>
          <ac:picMkLst>
            <pc:docMk/>
            <pc:sldMk cId="950455665" sldId="513"/>
            <ac:picMk id="14" creationId="{1DF40D6D-2DFE-42A0-8AD5-F749A0F5EDFC}"/>
          </ac:picMkLst>
        </pc:picChg>
      </pc:sldChg>
      <pc:sldChg chg="delSp modSp add del mod">
        <pc:chgData name="Oshadi Yashodhika G.B. it18120226" userId="434220d6-88d2-4bac-b6ab-07818277ed2f" providerId="ADAL" clId="{5FA6A7CE-097A-43A9-9D0D-AF1BE7B6FA0C}" dt="2021-07-04T12:10:33.707" v="1516" actId="47"/>
        <pc:sldMkLst>
          <pc:docMk/>
          <pc:sldMk cId="2049801" sldId="514"/>
        </pc:sldMkLst>
        <pc:spChg chg="mod">
          <ac:chgData name="Oshadi Yashodhika G.B. it18120226" userId="434220d6-88d2-4bac-b6ab-07818277ed2f" providerId="ADAL" clId="{5FA6A7CE-097A-43A9-9D0D-AF1BE7B6FA0C}" dt="2021-07-04T04:04:05.248" v="1452" actId="20577"/>
          <ac:spMkLst>
            <pc:docMk/>
            <pc:sldMk cId="2049801" sldId="514"/>
            <ac:spMk id="53" creationId="{92696519-16FD-4478-B1D5-1A3295D4E215}"/>
          </ac:spMkLst>
        </pc:spChg>
        <pc:picChg chg="del">
          <ac:chgData name="Oshadi Yashodhika G.B. it18120226" userId="434220d6-88d2-4bac-b6ab-07818277ed2f" providerId="ADAL" clId="{5FA6A7CE-097A-43A9-9D0D-AF1BE7B6FA0C}" dt="2021-07-04T04:05:41.618" v="1463" actId="478"/>
          <ac:picMkLst>
            <pc:docMk/>
            <pc:sldMk cId="2049801" sldId="514"/>
            <ac:picMk id="8" creationId="{6B62FBC8-B4FD-41FF-8D91-22E8759E77EA}"/>
          </ac:picMkLst>
        </pc:picChg>
        <pc:picChg chg="del">
          <ac:chgData name="Oshadi Yashodhika G.B. it18120226" userId="434220d6-88d2-4bac-b6ab-07818277ed2f" providerId="ADAL" clId="{5FA6A7CE-097A-43A9-9D0D-AF1BE7B6FA0C}" dt="2021-07-04T04:05:41.618" v="1463" actId="478"/>
          <ac:picMkLst>
            <pc:docMk/>
            <pc:sldMk cId="2049801" sldId="514"/>
            <ac:picMk id="10" creationId="{3FEAB19B-C504-48D8-8853-6F4A56034AA8}"/>
          </ac:picMkLst>
        </pc:picChg>
      </pc:sldChg>
      <pc:sldChg chg="addSp delSp modSp add del mod">
        <pc:chgData name="Oshadi Yashodhika G.B. it18120226" userId="434220d6-88d2-4bac-b6ab-07818277ed2f" providerId="ADAL" clId="{5FA6A7CE-097A-43A9-9D0D-AF1BE7B6FA0C}" dt="2021-07-04T12:10:34.461" v="1517" actId="47"/>
        <pc:sldMkLst>
          <pc:docMk/>
          <pc:sldMk cId="1602070688" sldId="515"/>
        </pc:sldMkLst>
        <pc:spChg chg="del">
          <ac:chgData name="Oshadi Yashodhika G.B. it18120226" userId="434220d6-88d2-4bac-b6ab-07818277ed2f" providerId="ADAL" clId="{5FA6A7CE-097A-43A9-9D0D-AF1BE7B6FA0C}" dt="2021-07-04T04:05:37.642" v="1462" actId="478"/>
          <ac:spMkLst>
            <pc:docMk/>
            <pc:sldMk cId="1602070688" sldId="515"/>
            <ac:spMk id="2" creationId="{5F1647BE-BFBB-46BF-ACBA-2B1BB0BC5C84}"/>
          </ac:spMkLst>
        </pc:spChg>
        <pc:spChg chg="add mod">
          <ac:chgData name="Oshadi Yashodhika G.B. it18120226" userId="434220d6-88d2-4bac-b6ab-07818277ed2f" providerId="ADAL" clId="{5FA6A7CE-097A-43A9-9D0D-AF1BE7B6FA0C}" dt="2021-07-04T04:05:31.326" v="1461" actId="478"/>
          <ac:spMkLst>
            <pc:docMk/>
            <pc:sldMk cId="1602070688" sldId="515"/>
            <ac:spMk id="6" creationId="{1B82C49F-2FD1-4A45-BCE8-F60ADB1C8596}"/>
          </ac:spMkLst>
        </pc:spChg>
        <pc:spChg chg="mod">
          <ac:chgData name="Oshadi Yashodhika G.B. it18120226" userId="434220d6-88d2-4bac-b6ab-07818277ed2f" providerId="ADAL" clId="{5FA6A7CE-097A-43A9-9D0D-AF1BE7B6FA0C}" dt="2021-07-04T04:04:11.240" v="1459" actId="20577"/>
          <ac:spMkLst>
            <pc:docMk/>
            <pc:sldMk cId="1602070688" sldId="515"/>
            <ac:spMk id="10" creationId="{A609E3B1-B04B-453C-AEB9-2279A32AAE9E}"/>
          </ac:spMkLst>
        </pc:spChg>
        <pc:picChg chg="del">
          <ac:chgData name="Oshadi Yashodhika G.B. it18120226" userId="434220d6-88d2-4bac-b6ab-07818277ed2f" providerId="ADAL" clId="{5FA6A7CE-097A-43A9-9D0D-AF1BE7B6FA0C}" dt="2021-07-04T04:05:31.326" v="1461" actId="478"/>
          <ac:picMkLst>
            <pc:docMk/>
            <pc:sldMk cId="1602070688" sldId="515"/>
            <ac:picMk id="3" creationId="{BFAD3894-EA87-4A39-968A-D3EC86E73675}"/>
          </ac:picMkLst>
        </pc:picChg>
        <pc:picChg chg="del">
          <ac:chgData name="Oshadi Yashodhika G.B. it18120226" userId="434220d6-88d2-4bac-b6ab-07818277ed2f" providerId="ADAL" clId="{5FA6A7CE-097A-43A9-9D0D-AF1BE7B6FA0C}" dt="2021-07-04T04:05:37.642" v="1462" actId="478"/>
          <ac:picMkLst>
            <pc:docMk/>
            <pc:sldMk cId="1602070688" sldId="515"/>
            <ac:picMk id="5" creationId="{F27F6C57-D506-4765-BCCC-5D4AD0C40E68}"/>
          </ac:picMkLst>
        </pc:picChg>
        <pc:picChg chg="del">
          <ac:chgData name="Oshadi Yashodhika G.B. it18120226" userId="434220d6-88d2-4bac-b6ab-07818277ed2f" providerId="ADAL" clId="{5FA6A7CE-097A-43A9-9D0D-AF1BE7B6FA0C}" dt="2021-07-04T04:05:30.088" v="1460" actId="478"/>
          <ac:picMkLst>
            <pc:docMk/>
            <pc:sldMk cId="1602070688" sldId="515"/>
            <ac:picMk id="11" creationId="{7B2A9156-E755-423E-85AA-C7ECFB22E03E}"/>
          </ac:picMkLst>
        </pc:picChg>
      </pc:sldChg>
      <pc:sldChg chg="add del">
        <pc:chgData name="Oshadi Yashodhika G.B. it18120226" userId="434220d6-88d2-4bac-b6ab-07818277ed2f" providerId="ADAL" clId="{5FA6A7CE-097A-43A9-9D0D-AF1BE7B6FA0C}" dt="2021-07-06T00:27:38.806" v="1577" actId="47"/>
        <pc:sldMkLst>
          <pc:docMk/>
          <pc:sldMk cId="484541221" sldId="538"/>
        </pc:sldMkLst>
      </pc:sldChg>
      <pc:sldChg chg="modSp add del mod">
        <pc:chgData name="Oshadi Yashodhika G.B. it18120226" userId="434220d6-88d2-4bac-b6ab-07818277ed2f" providerId="ADAL" clId="{5FA6A7CE-097A-43A9-9D0D-AF1BE7B6FA0C}" dt="2021-07-06T00:27:40.056" v="1578" actId="47"/>
        <pc:sldMkLst>
          <pc:docMk/>
          <pc:sldMk cId="1250183862" sldId="539"/>
        </pc:sldMkLst>
        <pc:graphicFrameChg chg="modGraphic">
          <ac:chgData name="Oshadi Yashodhika G.B. it18120226" userId="434220d6-88d2-4bac-b6ab-07818277ed2f" providerId="ADAL" clId="{5FA6A7CE-097A-43A9-9D0D-AF1BE7B6FA0C}" dt="2021-07-04T12:13:04.965" v="1532" actId="404"/>
          <ac:graphicFrameMkLst>
            <pc:docMk/>
            <pc:sldMk cId="1250183862" sldId="539"/>
            <ac:graphicFrameMk id="11" creationId="{987CCF8E-86AA-4C8B-8083-9023CE850C38}"/>
          </ac:graphicFrameMkLst>
        </pc:graphicFrameChg>
      </pc:sldChg>
      <pc:sldChg chg="add del">
        <pc:chgData name="Oshadi Yashodhika G.B. it18120226" userId="434220d6-88d2-4bac-b6ab-07818277ed2f" providerId="ADAL" clId="{5FA6A7CE-097A-43A9-9D0D-AF1BE7B6FA0C}" dt="2021-07-06T00:27:44.921" v="1581" actId="47"/>
        <pc:sldMkLst>
          <pc:docMk/>
          <pc:sldMk cId="2173697946" sldId="540"/>
        </pc:sldMkLst>
      </pc:sldChg>
      <pc:sldChg chg="modSp add del mod">
        <pc:chgData name="Oshadi Yashodhika G.B. it18120226" userId="434220d6-88d2-4bac-b6ab-07818277ed2f" providerId="ADAL" clId="{5FA6A7CE-097A-43A9-9D0D-AF1BE7B6FA0C}" dt="2021-07-06T00:27:45.653" v="1582" actId="47"/>
        <pc:sldMkLst>
          <pc:docMk/>
          <pc:sldMk cId="1932548185" sldId="541"/>
        </pc:sldMkLst>
        <pc:picChg chg="mod">
          <ac:chgData name="Oshadi Yashodhika G.B. it18120226" userId="434220d6-88d2-4bac-b6ab-07818277ed2f" providerId="ADAL" clId="{5FA6A7CE-097A-43A9-9D0D-AF1BE7B6FA0C}" dt="2021-07-05T05:02:54.757" v="1571" actId="1076"/>
          <ac:picMkLst>
            <pc:docMk/>
            <pc:sldMk cId="1932548185" sldId="541"/>
            <ac:picMk id="6" creationId="{52214149-F905-4267-926F-8B3336B567D9}"/>
          </ac:picMkLst>
        </pc:picChg>
        <pc:picChg chg="mod">
          <ac:chgData name="Oshadi Yashodhika G.B. it18120226" userId="434220d6-88d2-4bac-b6ab-07818277ed2f" providerId="ADAL" clId="{5FA6A7CE-097A-43A9-9D0D-AF1BE7B6FA0C}" dt="2021-07-05T05:03:01.005" v="1572" actId="1076"/>
          <ac:picMkLst>
            <pc:docMk/>
            <pc:sldMk cId="1932548185" sldId="541"/>
            <ac:picMk id="8" creationId="{0CFBCB12-1CE2-4EF0-950D-B9DA19309F29}"/>
          </ac:picMkLst>
        </pc:picChg>
      </pc:sldChg>
      <pc:sldChg chg="add del">
        <pc:chgData name="Oshadi Yashodhika G.B. it18120226" userId="434220d6-88d2-4bac-b6ab-07818277ed2f" providerId="ADAL" clId="{5FA6A7CE-097A-43A9-9D0D-AF1BE7B6FA0C}" dt="2021-07-06T00:27:47.359" v="1583" actId="47"/>
        <pc:sldMkLst>
          <pc:docMk/>
          <pc:sldMk cId="2369996149" sldId="542"/>
        </pc:sldMkLst>
      </pc:sldChg>
      <pc:sldChg chg="add del">
        <pc:chgData name="Oshadi Yashodhika G.B. it18120226" userId="434220d6-88d2-4bac-b6ab-07818277ed2f" providerId="ADAL" clId="{5FA6A7CE-097A-43A9-9D0D-AF1BE7B6FA0C}" dt="2021-07-06T00:27:48.088" v="1584" actId="47"/>
        <pc:sldMkLst>
          <pc:docMk/>
          <pc:sldMk cId="771505898" sldId="543"/>
        </pc:sldMkLst>
      </pc:sldChg>
      <pc:sldChg chg="add del">
        <pc:chgData name="Oshadi Yashodhika G.B. it18120226" userId="434220d6-88d2-4bac-b6ab-07818277ed2f" providerId="ADAL" clId="{5FA6A7CE-097A-43A9-9D0D-AF1BE7B6FA0C}" dt="2021-07-06T00:27:49.124" v="1585" actId="47"/>
        <pc:sldMkLst>
          <pc:docMk/>
          <pc:sldMk cId="3509236909" sldId="544"/>
        </pc:sldMkLst>
      </pc:sldChg>
      <pc:sldChg chg="add del">
        <pc:chgData name="Oshadi Yashodhika G.B. it18120226" userId="434220d6-88d2-4bac-b6ab-07818277ed2f" providerId="ADAL" clId="{5FA6A7CE-097A-43A9-9D0D-AF1BE7B6FA0C}" dt="2021-07-06T00:27:50.186" v="1586" actId="47"/>
        <pc:sldMkLst>
          <pc:docMk/>
          <pc:sldMk cId="132165681" sldId="545"/>
        </pc:sldMkLst>
      </pc:sldChg>
      <pc:sldChg chg="add del">
        <pc:chgData name="Oshadi Yashodhika G.B. it18120226" userId="434220d6-88d2-4bac-b6ab-07818277ed2f" providerId="ADAL" clId="{5FA6A7CE-097A-43A9-9D0D-AF1BE7B6FA0C}" dt="2021-07-06T00:27:51.122" v="1587" actId="47"/>
        <pc:sldMkLst>
          <pc:docMk/>
          <pc:sldMk cId="273957985" sldId="546"/>
        </pc:sldMkLst>
      </pc:sldChg>
      <pc:sldChg chg="add del">
        <pc:chgData name="Oshadi Yashodhika G.B. it18120226" userId="434220d6-88d2-4bac-b6ab-07818277ed2f" providerId="ADAL" clId="{5FA6A7CE-097A-43A9-9D0D-AF1BE7B6FA0C}" dt="2021-07-06T00:27:52.005" v="1588" actId="47"/>
        <pc:sldMkLst>
          <pc:docMk/>
          <pc:sldMk cId="1136486621" sldId="547"/>
        </pc:sldMkLst>
      </pc:sldChg>
      <pc:sldChg chg="add del">
        <pc:chgData name="Oshadi Yashodhika G.B. it18120226" userId="434220d6-88d2-4bac-b6ab-07818277ed2f" providerId="ADAL" clId="{5FA6A7CE-097A-43A9-9D0D-AF1BE7B6FA0C}" dt="2021-07-06T00:27:52.641" v="1589" actId="47"/>
        <pc:sldMkLst>
          <pc:docMk/>
          <pc:sldMk cId="1472281835" sldId="548"/>
        </pc:sldMkLst>
      </pc:sldChg>
      <pc:sldChg chg="add del">
        <pc:chgData name="Oshadi Yashodhika G.B. it18120226" userId="434220d6-88d2-4bac-b6ab-07818277ed2f" providerId="ADAL" clId="{5FA6A7CE-097A-43A9-9D0D-AF1BE7B6FA0C}" dt="2021-07-06T00:27:53.453" v="1590" actId="47"/>
        <pc:sldMkLst>
          <pc:docMk/>
          <pc:sldMk cId="1645461535" sldId="549"/>
        </pc:sldMkLst>
      </pc:sldChg>
      <pc:sldChg chg="add del">
        <pc:chgData name="Oshadi Yashodhika G.B. it18120226" userId="434220d6-88d2-4bac-b6ab-07818277ed2f" providerId="ADAL" clId="{5FA6A7CE-097A-43A9-9D0D-AF1BE7B6FA0C}" dt="2021-07-06T00:27:54.140" v="1591" actId="47"/>
        <pc:sldMkLst>
          <pc:docMk/>
          <pc:sldMk cId="1991253921" sldId="550"/>
        </pc:sldMkLst>
      </pc:sldChg>
      <pc:sldChg chg="add del">
        <pc:chgData name="Oshadi Yashodhika G.B. it18120226" userId="434220d6-88d2-4bac-b6ab-07818277ed2f" providerId="ADAL" clId="{5FA6A7CE-097A-43A9-9D0D-AF1BE7B6FA0C}" dt="2021-07-06T00:27:54.804" v="1592" actId="47"/>
        <pc:sldMkLst>
          <pc:docMk/>
          <pc:sldMk cId="3407497929" sldId="551"/>
        </pc:sldMkLst>
      </pc:sldChg>
      <pc:sldChg chg="add del">
        <pc:chgData name="Oshadi Yashodhika G.B. it18120226" userId="434220d6-88d2-4bac-b6ab-07818277ed2f" providerId="ADAL" clId="{5FA6A7CE-097A-43A9-9D0D-AF1BE7B6FA0C}" dt="2021-07-06T00:27:55.423" v="1593" actId="47"/>
        <pc:sldMkLst>
          <pc:docMk/>
          <pc:sldMk cId="965757962" sldId="552"/>
        </pc:sldMkLst>
      </pc:sldChg>
      <pc:sldChg chg="add del">
        <pc:chgData name="Oshadi Yashodhika G.B. it18120226" userId="434220d6-88d2-4bac-b6ab-07818277ed2f" providerId="ADAL" clId="{5FA6A7CE-097A-43A9-9D0D-AF1BE7B6FA0C}" dt="2021-07-06T00:27:56.236" v="1594" actId="47"/>
        <pc:sldMkLst>
          <pc:docMk/>
          <pc:sldMk cId="3943668374" sldId="553"/>
        </pc:sldMkLst>
      </pc:sldChg>
      <pc:sldChg chg="add del">
        <pc:chgData name="Oshadi Yashodhika G.B. it18120226" userId="434220d6-88d2-4bac-b6ab-07818277ed2f" providerId="ADAL" clId="{5FA6A7CE-097A-43A9-9D0D-AF1BE7B6FA0C}" dt="2021-07-06T00:27:56.724" v="1595" actId="47"/>
        <pc:sldMkLst>
          <pc:docMk/>
          <pc:sldMk cId="2094906606" sldId="554"/>
        </pc:sldMkLst>
      </pc:sldChg>
      <pc:sldChg chg="add del">
        <pc:chgData name="Oshadi Yashodhika G.B. it18120226" userId="434220d6-88d2-4bac-b6ab-07818277ed2f" providerId="ADAL" clId="{5FA6A7CE-097A-43A9-9D0D-AF1BE7B6FA0C}" dt="2021-07-06T00:27:57.189" v="1596" actId="47"/>
        <pc:sldMkLst>
          <pc:docMk/>
          <pc:sldMk cId="544767979" sldId="555"/>
        </pc:sldMkLst>
      </pc:sldChg>
      <pc:sldChg chg="add del">
        <pc:chgData name="Oshadi Yashodhika G.B. it18120226" userId="434220d6-88d2-4bac-b6ab-07818277ed2f" providerId="ADAL" clId="{5FA6A7CE-097A-43A9-9D0D-AF1BE7B6FA0C}" dt="2021-07-06T00:27:57.559" v="1597" actId="47"/>
        <pc:sldMkLst>
          <pc:docMk/>
          <pc:sldMk cId="1365225197" sldId="556"/>
        </pc:sldMkLst>
      </pc:sldChg>
      <pc:sldChg chg="add del">
        <pc:chgData name="Oshadi Yashodhika G.B. it18120226" userId="434220d6-88d2-4bac-b6ab-07818277ed2f" providerId="ADAL" clId="{5FA6A7CE-097A-43A9-9D0D-AF1BE7B6FA0C}" dt="2021-07-06T00:27:57.978" v="1598" actId="47"/>
        <pc:sldMkLst>
          <pc:docMk/>
          <pc:sldMk cId="1833906533" sldId="557"/>
        </pc:sldMkLst>
      </pc:sldChg>
      <pc:sldChg chg="add del">
        <pc:chgData name="Oshadi Yashodhika G.B. it18120226" userId="434220d6-88d2-4bac-b6ab-07818277ed2f" providerId="ADAL" clId="{5FA6A7CE-097A-43A9-9D0D-AF1BE7B6FA0C}" dt="2021-07-06T00:27:58.651" v="1599" actId="47"/>
        <pc:sldMkLst>
          <pc:docMk/>
          <pc:sldMk cId="3769288398" sldId="558"/>
        </pc:sldMkLst>
      </pc:sldChg>
      <pc:sldChg chg="add del">
        <pc:chgData name="Oshadi Yashodhika G.B. it18120226" userId="434220d6-88d2-4bac-b6ab-07818277ed2f" providerId="ADAL" clId="{5FA6A7CE-097A-43A9-9D0D-AF1BE7B6FA0C}" dt="2021-07-06T00:27:59.177" v="1600" actId="47"/>
        <pc:sldMkLst>
          <pc:docMk/>
          <pc:sldMk cId="1790466136" sldId="559"/>
        </pc:sldMkLst>
      </pc:sldChg>
      <pc:sldChg chg="add del">
        <pc:chgData name="Oshadi Yashodhika G.B. it18120226" userId="434220d6-88d2-4bac-b6ab-07818277ed2f" providerId="ADAL" clId="{5FA6A7CE-097A-43A9-9D0D-AF1BE7B6FA0C}" dt="2021-07-06T00:28:00.068" v="1601" actId="47"/>
        <pc:sldMkLst>
          <pc:docMk/>
          <pc:sldMk cId="4172776013" sldId="560"/>
        </pc:sldMkLst>
      </pc:sldChg>
      <pc:sldChg chg="add del">
        <pc:chgData name="Oshadi Yashodhika G.B. it18120226" userId="434220d6-88d2-4bac-b6ab-07818277ed2f" providerId="ADAL" clId="{5FA6A7CE-097A-43A9-9D0D-AF1BE7B6FA0C}" dt="2021-07-06T00:28:02.232" v="1606" actId="47"/>
        <pc:sldMkLst>
          <pc:docMk/>
          <pc:sldMk cId="1968122573" sldId="561"/>
        </pc:sldMkLst>
      </pc:sldChg>
      <pc:sldChg chg="add del">
        <pc:chgData name="Oshadi Yashodhika G.B. it18120226" userId="434220d6-88d2-4bac-b6ab-07818277ed2f" providerId="ADAL" clId="{5FA6A7CE-097A-43A9-9D0D-AF1BE7B6FA0C}" dt="2021-07-06T00:28:02.913" v="1608" actId="47"/>
        <pc:sldMkLst>
          <pc:docMk/>
          <pc:sldMk cId="368936007" sldId="562"/>
        </pc:sldMkLst>
      </pc:sldChg>
      <pc:sldChg chg="add del">
        <pc:chgData name="Oshadi Yashodhika G.B. it18120226" userId="434220d6-88d2-4bac-b6ab-07818277ed2f" providerId="ADAL" clId="{5FA6A7CE-097A-43A9-9D0D-AF1BE7B6FA0C}" dt="2021-07-06T00:28:03.321" v="1609" actId="47"/>
        <pc:sldMkLst>
          <pc:docMk/>
          <pc:sldMk cId="1584148518" sldId="563"/>
        </pc:sldMkLst>
      </pc:sldChg>
      <pc:sldChg chg="add del">
        <pc:chgData name="Oshadi Yashodhika G.B. it18120226" userId="434220d6-88d2-4bac-b6ab-07818277ed2f" providerId="ADAL" clId="{5FA6A7CE-097A-43A9-9D0D-AF1BE7B6FA0C}" dt="2021-07-06T00:28:03.825" v="1610" actId="47"/>
        <pc:sldMkLst>
          <pc:docMk/>
          <pc:sldMk cId="2186076091" sldId="564"/>
        </pc:sldMkLst>
      </pc:sldChg>
      <pc:sldChg chg="add del">
        <pc:chgData name="Oshadi Yashodhika G.B. it18120226" userId="434220d6-88d2-4bac-b6ab-07818277ed2f" providerId="ADAL" clId="{5FA6A7CE-097A-43A9-9D0D-AF1BE7B6FA0C}" dt="2021-07-06T00:28:04.646" v="1612" actId="47"/>
        <pc:sldMkLst>
          <pc:docMk/>
          <pc:sldMk cId="738917106" sldId="565"/>
        </pc:sldMkLst>
      </pc:sldChg>
      <pc:sldChg chg="add del">
        <pc:chgData name="Oshadi Yashodhika G.B. it18120226" userId="434220d6-88d2-4bac-b6ab-07818277ed2f" providerId="ADAL" clId="{5FA6A7CE-097A-43A9-9D0D-AF1BE7B6FA0C}" dt="2021-07-06T00:28:05.184" v="1613" actId="47"/>
        <pc:sldMkLst>
          <pc:docMk/>
          <pc:sldMk cId="3958485509" sldId="566"/>
        </pc:sldMkLst>
      </pc:sldChg>
      <pc:sldChg chg="add del">
        <pc:chgData name="Oshadi Yashodhika G.B. it18120226" userId="434220d6-88d2-4bac-b6ab-07818277ed2f" providerId="ADAL" clId="{5FA6A7CE-097A-43A9-9D0D-AF1BE7B6FA0C}" dt="2021-07-06T00:28:05.668" v="1614" actId="47"/>
        <pc:sldMkLst>
          <pc:docMk/>
          <pc:sldMk cId="2591654188" sldId="567"/>
        </pc:sldMkLst>
      </pc:sldChg>
      <pc:sldChg chg="add del">
        <pc:chgData name="Oshadi Yashodhika G.B. it18120226" userId="434220d6-88d2-4bac-b6ab-07818277ed2f" providerId="ADAL" clId="{5FA6A7CE-097A-43A9-9D0D-AF1BE7B6FA0C}" dt="2021-07-06T00:28:06.139" v="1615" actId="47"/>
        <pc:sldMkLst>
          <pc:docMk/>
          <pc:sldMk cId="1815561307" sldId="568"/>
        </pc:sldMkLst>
      </pc:sldChg>
      <pc:sldChg chg="add del">
        <pc:chgData name="Oshadi Yashodhika G.B. it18120226" userId="434220d6-88d2-4bac-b6ab-07818277ed2f" providerId="ADAL" clId="{5FA6A7CE-097A-43A9-9D0D-AF1BE7B6FA0C}" dt="2021-07-06T00:28:06.604" v="1616" actId="47"/>
        <pc:sldMkLst>
          <pc:docMk/>
          <pc:sldMk cId="4080621390" sldId="569"/>
        </pc:sldMkLst>
      </pc:sldChg>
      <pc:sldChg chg="add del">
        <pc:chgData name="Oshadi Yashodhika G.B. it18120226" userId="434220d6-88d2-4bac-b6ab-07818277ed2f" providerId="ADAL" clId="{5FA6A7CE-097A-43A9-9D0D-AF1BE7B6FA0C}" dt="2021-07-06T00:28:07.174" v="1617" actId="47"/>
        <pc:sldMkLst>
          <pc:docMk/>
          <pc:sldMk cId="2969148885" sldId="570"/>
        </pc:sldMkLst>
      </pc:sldChg>
      <pc:sldChg chg="add del">
        <pc:chgData name="Oshadi Yashodhika G.B. it18120226" userId="434220d6-88d2-4bac-b6ab-07818277ed2f" providerId="ADAL" clId="{5FA6A7CE-097A-43A9-9D0D-AF1BE7B6FA0C}" dt="2021-07-06T00:28:07.640" v="1618" actId="47"/>
        <pc:sldMkLst>
          <pc:docMk/>
          <pc:sldMk cId="3024022170" sldId="571"/>
        </pc:sldMkLst>
      </pc:sldChg>
      <pc:sldChg chg="add del">
        <pc:chgData name="Oshadi Yashodhika G.B. it18120226" userId="434220d6-88d2-4bac-b6ab-07818277ed2f" providerId="ADAL" clId="{5FA6A7CE-097A-43A9-9D0D-AF1BE7B6FA0C}" dt="2021-07-06T00:28:08.237" v="1619" actId="47"/>
        <pc:sldMkLst>
          <pc:docMk/>
          <pc:sldMk cId="3353659245" sldId="572"/>
        </pc:sldMkLst>
      </pc:sldChg>
      <pc:sldChg chg="add del">
        <pc:chgData name="Oshadi Yashodhika G.B. it18120226" userId="434220d6-88d2-4bac-b6ab-07818277ed2f" providerId="ADAL" clId="{5FA6A7CE-097A-43A9-9D0D-AF1BE7B6FA0C}" dt="2021-07-06T00:28:08.918" v="1620" actId="47"/>
        <pc:sldMkLst>
          <pc:docMk/>
          <pc:sldMk cId="2046050028" sldId="573"/>
        </pc:sldMkLst>
      </pc:sldChg>
      <pc:sldChg chg="add del">
        <pc:chgData name="Oshadi Yashodhika G.B. it18120226" userId="434220d6-88d2-4bac-b6ab-07818277ed2f" providerId="ADAL" clId="{5FA6A7CE-097A-43A9-9D0D-AF1BE7B6FA0C}" dt="2021-07-06T00:28:09.857" v="1621" actId="47"/>
        <pc:sldMkLst>
          <pc:docMk/>
          <pc:sldMk cId="3534076866" sldId="574"/>
        </pc:sldMkLst>
      </pc:sldChg>
      <pc:sldChg chg="add del">
        <pc:chgData name="Oshadi Yashodhika G.B. it18120226" userId="434220d6-88d2-4bac-b6ab-07818277ed2f" providerId="ADAL" clId="{5FA6A7CE-097A-43A9-9D0D-AF1BE7B6FA0C}" dt="2021-07-06T00:28:10.917" v="1622" actId="47"/>
        <pc:sldMkLst>
          <pc:docMk/>
          <pc:sldMk cId="3774267144" sldId="575"/>
        </pc:sldMkLst>
      </pc:sldChg>
      <pc:sldChg chg="add del">
        <pc:chgData name="Oshadi Yashodhika G.B. it18120226" userId="434220d6-88d2-4bac-b6ab-07818277ed2f" providerId="ADAL" clId="{5FA6A7CE-097A-43A9-9D0D-AF1BE7B6FA0C}" dt="2021-07-06T00:28:11.890" v="1623" actId="47"/>
        <pc:sldMkLst>
          <pc:docMk/>
          <pc:sldMk cId="3573033817" sldId="576"/>
        </pc:sldMkLst>
      </pc:sldChg>
      <pc:sldChg chg="add del">
        <pc:chgData name="Oshadi Yashodhika G.B. it18120226" userId="434220d6-88d2-4bac-b6ab-07818277ed2f" providerId="ADAL" clId="{5FA6A7CE-097A-43A9-9D0D-AF1BE7B6FA0C}" dt="2021-07-06T00:28:12.536" v="1624" actId="47"/>
        <pc:sldMkLst>
          <pc:docMk/>
          <pc:sldMk cId="1665343072" sldId="577"/>
        </pc:sldMkLst>
      </pc:sldChg>
      <pc:sldChg chg="add del">
        <pc:chgData name="Oshadi Yashodhika G.B. it18120226" userId="434220d6-88d2-4bac-b6ab-07818277ed2f" providerId="ADAL" clId="{5FA6A7CE-097A-43A9-9D0D-AF1BE7B6FA0C}" dt="2021-07-06T00:28:13.220" v="1625" actId="47"/>
        <pc:sldMkLst>
          <pc:docMk/>
          <pc:sldMk cId="3310013395" sldId="578"/>
        </pc:sldMkLst>
      </pc:sldChg>
      <pc:sldChg chg="add del">
        <pc:chgData name="Oshadi Yashodhika G.B. it18120226" userId="434220d6-88d2-4bac-b6ab-07818277ed2f" providerId="ADAL" clId="{5FA6A7CE-097A-43A9-9D0D-AF1BE7B6FA0C}" dt="2021-07-06T00:28:13.753" v="1626" actId="47"/>
        <pc:sldMkLst>
          <pc:docMk/>
          <pc:sldMk cId="774922149" sldId="579"/>
        </pc:sldMkLst>
      </pc:sldChg>
      <pc:sldChg chg="add del ord">
        <pc:chgData name="Oshadi Yashodhika G.B. it18120226" userId="434220d6-88d2-4bac-b6ab-07818277ed2f" providerId="ADAL" clId="{5FA6A7CE-097A-43A9-9D0D-AF1BE7B6FA0C}" dt="2021-07-06T00:28:14.169" v="1627" actId="47"/>
        <pc:sldMkLst>
          <pc:docMk/>
          <pc:sldMk cId="3536822460" sldId="580"/>
        </pc:sldMkLst>
      </pc:sldChg>
      <pc:sldChg chg="add del">
        <pc:chgData name="Oshadi Yashodhika G.B. it18120226" userId="434220d6-88d2-4bac-b6ab-07818277ed2f" providerId="ADAL" clId="{5FA6A7CE-097A-43A9-9D0D-AF1BE7B6FA0C}" dt="2021-07-06T00:28:14.719" v="1628" actId="47"/>
        <pc:sldMkLst>
          <pc:docMk/>
          <pc:sldMk cId="3164979667" sldId="581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105153535" sldId="582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645437515" sldId="583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210950606" sldId="584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004192403" sldId="585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754930869" sldId="586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451159289" sldId="587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258786732" sldId="588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31701103" sldId="589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750807851" sldId="590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15714315" sldId="591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839803876" sldId="592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748925330" sldId="593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687301790" sldId="594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259588881" sldId="595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635868772" sldId="596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225407791" sldId="597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189744332" sldId="598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859149611" sldId="599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005586469" sldId="600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472906566" sldId="601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710339311" sldId="602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703043621" sldId="603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946928654" sldId="604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267126716" sldId="605"/>
        </pc:sldMkLst>
      </pc:sldChg>
      <pc:sldChg chg="modSp add">
        <pc:chgData name="Oshadi Yashodhika G.B. it18120226" userId="434220d6-88d2-4bac-b6ab-07818277ed2f" providerId="ADAL" clId="{5FA6A7CE-097A-43A9-9D0D-AF1BE7B6FA0C}" dt="2021-07-06T15:53:11.537" v="1631" actId="14826"/>
        <pc:sldMkLst>
          <pc:docMk/>
          <pc:sldMk cId="52920471" sldId="606"/>
        </pc:sldMkLst>
        <pc:picChg chg="mod">
          <ac:chgData name="Oshadi Yashodhika G.B. it18120226" userId="434220d6-88d2-4bac-b6ab-07818277ed2f" providerId="ADAL" clId="{5FA6A7CE-097A-43A9-9D0D-AF1BE7B6FA0C}" dt="2021-07-06T15:53:11.537" v="1631" actId="14826"/>
          <ac:picMkLst>
            <pc:docMk/>
            <pc:sldMk cId="52920471" sldId="606"/>
            <ac:picMk id="14" creationId="{C99B5530-8B36-4885-8E47-C831CE700400}"/>
          </ac:picMkLst>
        </pc:picChg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4162339363" sldId="607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757868754" sldId="608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454177783" sldId="609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97535032" sldId="610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521544077" sldId="611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341628645" sldId="612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743094666" sldId="613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249883451" sldId="614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909126238" sldId="615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563241559" sldId="616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630079386" sldId="617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420919583" sldId="618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1997872" sldId="619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281397466" sldId="620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931883069" sldId="621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284197974" sldId="622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610191043" sldId="623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87448937" sldId="624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3639563893" sldId="625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414111102" sldId="626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759636803" sldId="627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782181409" sldId="628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186697823" sldId="629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729959044" sldId="630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474675628" sldId="631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552282425" sldId="632"/>
        </pc:sldMkLst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264304747" sldId="633"/>
        </pc:sldMkLst>
      </pc:sldChg>
      <pc:sldChg chg="addSp modSp add mod">
        <pc:chgData name="Oshadi Yashodhika G.B. it18120226" userId="434220d6-88d2-4bac-b6ab-07818277ed2f" providerId="ADAL" clId="{5FA6A7CE-097A-43A9-9D0D-AF1BE7B6FA0C}" dt="2021-07-07T01:08:11.076" v="1648" actId="208"/>
        <pc:sldMkLst>
          <pc:docMk/>
          <pc:sldMk cId="1263631275" sldId="634"/>
        </pc:sldMkLst>
        <pc:spChg chg="add mod">
          <ac:chgData name="Oshadi Yashodhika G.B. it18120226" userId="434220d6-88d2-4bac-b6ab-07818277ed2f" providerId="ADAL" clId="{5FA6A7CE-097A-43A9-9D0D-AF1BE7B6FA0C}" dt="2021-07-07T01:07:57.350" v="1646" actId="1076"/>
          <ac:spMkLst>
            <pc:docMk/>
            <pc:sldMk cId="1263631275" sldId="634"/>
            <ac:spMk id="12" creationId="{C9EB7FDB-61EA-42D0-AA9E-E338D7043C30}"/>
          </ac:spMkLst>
        </pc:spChg>
        <pc:spChg chg="add mod">
          <ac:chgData name="Oshadi Yashodhika G.B. it18120226" userId="434220d6-88d2-4bac-b6ab-07818277ed2f" providerId="ADAL" clId="{5FA6A7CE-097A-43A9-9D0D-AF1BE7B6FA0C}" dt="2021-07-07T01:08:01.206" v="1647" actId="1076"/>
          <ac:spMkLst>
            <pc:docMk/>
            <pc:sldMk cId="1263631275" sldId="634"/>
            <ac:spMk id="14" creationId="{45BA7885-AF42-41F2-81C4-C3348EA793D0}"/>
          </ac:spMkLst>
        </pc:spChg>
        <pc:picChg chg="add mod">
          <ac:chgData name="Oshadi Yashodhika G.B. it18120226" userId="434220d6-88d2-4bac-b6ab-07818277ed2f" providerId="ADAL" clId="{5FA6A7CE-097A-43A9-9D0D-AF1BE7B6FA0C}" dt="2021-07-07T01:08:11.076" v="1648" actId="208"/>
          <ac:picMkLst>
            <pc:docMk/>
            <pc:sldMk cId="1263631275" sldId="634"/>
            <ac:picMk id="3" creationId="{AA67119A-C3DA-414D-8D67-12A864DE9AE5}"/>
          </ac:picMkLst>
        </pc:picChg>
        <pc:picChg chg="add mod">
          <ac:chgData name="Oshadi Yashodhika G.B. it18120226" userId="434220d6-88d2-4bac-b6ab-07818277ed2f" providerId="ADAL" clId="{5FA6A7CE-097A-43A9-9D0D-AF1BE7B6FA0C}" dt="2021-07-07T01:08:11.076" v="1648" actId="208"/>
          <ac:picMkLst>
            <pc:docMk/>
            <pc:sldMk cId="1263631275" sldId="634"/>
            <ac:picMk id="5" creationId="{32DFF315-C495-4224-B41A-B4743A6205E8}"/>
          </ac:picMkLst>
        </pc:picChg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4148428503" sldId="635"/>
        </pc:sldMkLst>
      </pc:sldChg>
      <pc:sldChg chg="modSp add">
        <pc:chgData name="Oshadi Yashodhika G.B. it18120226" userId="434220d6-88d2-4bac-b6ab-07818277ed2f" providerId="ADAL" clId="{5FA6A7CE-097A-43A9-9D0D-AF1BE7B6FA0C}" dt="2021-07-06T15:53:33.244" v="1632" actId="14826"/>
        <pc:sldMkLst>
          <pc:docMk/>
          <pc:sldMk cId="784170592" sldId="636"/>
        </pc:sldMkLst>
        <pc:picChg chg="mod">
          <ac:chgData name="Oshadi Yashodhika G.B. it18120226" userId="434220d6-88d2-4bac-b6ab-07818277ed2f" providerId="ADAL" clId="{5FA6A7CE-097A-43A9-9D0D-AF1BE7B6FA0C}" dt="2021-07-06T15:53:33.244" v="1632" actId="14826"/>
          <ac:picMkLst>
            <pc:docMk/>
            <pc:sldMk cId="784170592" sldId="636"/>
            <ac:picMk id="7" creationId="{48013E17-90A3-46E9-9ECC-2E7BF9B09CD1}"/>
          </ac:picMkLst>
        </pc:picChg>
      </pc:sldChg>
      <pc:sldChg chg="add">
        <pc:chgData name="Oshadi Yashodhika G.B. it18120226" userId="434220d6-88d2-4bac-b6ab-07818277ed2f" providerId="ADAL" clId="{5FA6A7CE-097A-43A9-9D0D-AF1BE7B6FA0C}" dt="2021-07-06T00:27:13.105" v="1573"/>
        <pc:sldMkLst>
          <pc:docMk/>
          <pc:sldMk cId="1718033065" sldId="637"/>
        </pc:sldMkLst>
      </pc:sldChg>
    </pc:docChg>
  </pc:docChgLst>
  <pc:docChgLst>
    <pc:chgData name="Liyanage D.R.Y. it18119718" userId="S::it18119718@my.sliit.lk::ef991f6a-f950-4b6d-9ba6-51d913e390b5" providerId="AD" clId="Web-{BB751B31-3E0F-403B-9DED-B96C0B041378}"/>
    <pc:docChg chg="sldOrd">
      <pc:chgData name="Liyanage D.R.Y. it18119718" userId="S::it18119718@my.sliit.lk::ef991f6a-f950-4b6d-9ba6-51d913e390b5" providerId="AD" clId="Web-{BB751B31-3E0F-403B-9DED-B96C0B041378}" dt="2021-07-06T11:19:41.897" v="1"/>
      <pc:docMkLst>
        <pc:docMk/>
      </pc:docMkLst>
      <pc:sldChg chg="ord">
        <pc:chgData name="Liyanage D.R.Y. it18119718" userId="S::it18119718@my.sliit.lk::ef991f6a-f950-4b6d-9ba6-51d913e390b5" providerId="AD" clId="Web-{BB751B31-3E0F-403B-9DED-B96C0B041378}" dt="2021-07-06T11:19:41.897" v="1"/>
        <pc:sldMkLst>
          <pc:docMk/>
          <pc:sldMk cId="1488139536" sldId="323"/>
        </pc:sldMkLst>
      </pc:sldChg>
      <pc:sldChg chg="ord">
        <pc:chgData name="Liyanage D.R.Y. it18119718" userId="S::it18119718@my.sliit.lk::ef991f6a-f950-4b6d-9ba6-51d913e390b5" providerId="AD" clId="Web-{BB751B31-3E0F-403B-9DED-B96C0B041378}" dt="2021-07-06T11:19:28.647" v="0"/>
        <pc:sldMkLst>
          <pc:docMk/>
          <pc:sldMk cId="594821067" sldId="335"/>
        </pc:sldMkLst>
      </pc:sldChg>
    </pc:docChg>
  </pc:docChgLst>
  <pc:docChgLst>
    <pc:chgData name="it18120226@my.sliit.lk" userId="434220d6-88d2-4bac-b6ab-07818277ed2f" providerId="ADAL" clId="{AB88A4A0-FC8C-425F-934F-305740AE6662}"/>
    <pc:docChg chg="undo redo custSel addSld delSld modSld sldOrd addSection delSection">
      <pc:chgData name="it18120226@my.sliit.lk" userId="434220d6-88d2-4bac-b6ab-07818277ed2f" providerId="ADAL" clId="{AB88A4A0-FC8C-425F-934F-305740AE6662}" dt="2021-03-04T08:48:50.664" v="2449" actId="1076"/>
      <pc:docMkLst>
        <pc:docMk/>
      </pc:docMkLst>
      <pc:sldChg chg="modSp mod">
        <pc:chgData name="it18120226@my.sliit.lk" userId="434220d6-88d2-4bac-b6ab-07818277ed2f" providerId="ADAL" clId="{AB88A4A0-FC8C-425F-934F-305740AE6662}" dt="2021-03-03T08:51:28.381" v="1663" actId="20577"/>
        <pc:sldMkLst>
          <pc:docMk/>
          <pc:sldMk cId="1275283585" sldId="257"/>
        </pc:sldMkLst>
        <pc:spChg chg="mod">
          <ac:chgData name="it18120226@my.sliit.lk" userId="434220d6-88d2-4bac-b6ab-07818277ed2f" providerId="ADAL" clId="{AB88A4A0-FC8C-425F-934F-305740AE6662}" dt="2021-03-03T08:51:28.381" v="1663" actId="20577"/>
          <ac:spMkLst>
            <pc:docMk/>
            <pc:sldMk cId="1275283585" sldId="257"/>
            <ac:spMk id="5" creationId="{35E8883F-180F-41FF-B53F-EF49BD9568CA}"/>
          </ac:spMkLst>
        </pc:spChg>
      </pc:sldChg>
      <pc:sldChg chg="modSp mod">
        <pc:chgData name="it18120226@my.sliit.lk" userId="434220d6-88d2-4bac-b6ab-07818277ed2f" providerId="ADAL" clId="{AB88A4A0-FC8C-425F-934F-305740AE6662}" dt="2021-03-03T10:55:51.020" v="2124"/>
        <pc:sldMkLst>
          <pc:docMk/>
          <pc:sldMk cId="247796917" sldId="258"/>
        </pc:sldMkLst>
        <pc:spChg chg="mod">
          <ac:chgData name="it18120226@my.sliit.lk" userId="434220d6-88d2-4bac-b6ab-07818277ed2f" providerId="ADAL" clId="{AB88A4A0-FC8C-425F-934F-305740AE6662}" dt="2021-03-03T10:55:51.020" v="2124"/>
          <ac:spMkLst>
            <pc:docMk/>
            <pc:sldMk cId="247796917" sldId="258"/>
            <ac:spMk id="3" creationId="{A1CC5A43-472A-4962-B321-659FBD8631E9}"/>
          </ac:spMkLst>
        </pc:spChg>
      </pc:sldChg>
      <pc:sldChg chg="addSp delSp modSp mod">
        <pc:chgData name="it18120226@my.sliit.lk" userId="434220d6-88d2-4bac-b6ab-07818277ed2f" providerId="ADAL" clId="{AB88A4A0-FC8C-425F-934F-305740AE6662}" dt="2021-03-03T11:07:01.191" v="2232" actId="27636"/>
        <pc:sldMkLst>
          <pc:docMk/>
          <pc:sldMk cId="1749162230" sldId="262"/>
        </pc:sldMkLst>
        <pc:spChg chg="mod">
          <ac:chgData name="it18120226@my.sliit.lk" userId="434220d6-88d2-4bac-b6ab-07818277ed2f" providerId="ADAL" clId="{AB88A4A0-FC8C-425F-934F-305740AE6662}" dt="2021-03-03T11:07:01.191" v="2232" actId="27636"/>
          <ac:spMkLst>
            <pc:docMk/>
            <pc:sldMk cId="1749162230" sldId="262"/>
            <ac:spMk id="3" creationId="{BEF3D551-122C-4719-815B-4B734524ED38}"/>
          </ac:spMkLst>
        </pc:spChg>
        <pc:spChg chg="add del">
          <ac:chgData name="it18120226@my.sliit.lk" userId="434220d6-88d2-4bac-b6ab-07818277ed2f" providerId="ADAL" clId="{AB88A4A0-FC8C-425F-934F-305740AE6662}" dt="2021-03-03T11:06:01.792" v="2208" actId="22"/>
          <ac:spMkLst>
            <pc:docMk/>
            <pc:sldMk cId="1749162230" sldId="262"/>
            <ac:spMk id="5" creationId="{7EBF7101-3BCB-44E0-86AA-223E50743E5E}"/>
          </ac:spMkLst>
        </pc:spChg>
      </pc:sldChg>
      <pc:sldChg chg="modSp mod">
        <pc:chgData name="it18120226@my.sliit.lk" userId="434220d6-88d2-4bac-b6ab-07818277ed2f" providerId="ADAL" clId="{AB88A4A0-FC8C-425F-934F-305740AE6662}" dt="2021-03-03T11:12:59.050" v="2297"/>
        <pc:sldMkLst>
          <pc:docMk/>
          <pc:sldMk cId="746092608" sldId="263"/>
        </pc:sldMkLst>
        <pc:spChg chg="mod">
          <ac:chgData name="it18120226@my.sliit.lk" userId="434220d6-88d2-4bac-b6ab-07818277ed2f" providerId="ADAL" clId="{AB88A4A0-FC8C-425F-934F-305740AE6662}" dt="2021-03-03T11:12:59.050" v="2297"/>
          <ac:spMkLst>
            <pc:docMk/>
            <pc:sldMk cId="746092608" sldId="263"/>
            <ac:spMk id="2" creationId="{F235C33F-A574-44D8-9FA5-6DE67E80164C}"/>
          </ac:spMkLst>
        </pc:spChg>
        <pc:spChg chg="mod">
          <ac:chgData name="it18120226@my.sliit.lk" userId="434220d6-88d2-4bac-b6ab-07818277ed2f" providerId="ADAL" clId="{AB88A4A0-FC8C-425F-934F-305740AE6662}" dt="2021-03-03T11:12:55.286" v="2296" actId="21"/>
          <ac:spMkLst>
            <pc:docMk/>
            <pc:sldMk cId="746092608" sldId="263"/>
            <ac:spMk id="3" creationId="{BCCE7827-D024-4959-9524-FC7485E38BDD}"/>
          </ac:spMkLst>
        </pc:spChg>
      </pc:sldChg>
      <pc:sldChg chg="addSp delSp modSp mod ord chgLayout">
        <pc:chgData name="it18120226@my.sliit.lk" userId="434220d6-88d2-4bac-b6ab-07818277ed2f" providerId="ADAL" clId="{AB88A4A0-FC8C-425F-934F-305740AE6662}" dt="2021-03-04T08:38:09.018" v="2381"/>
        <pc:sldMkLst>
          <pc:docMk/>
          <pc:sldMk cId="2181409990" sldId="264"/>
        </pc:sldMkLst>
        <pc:spChg chg="add del mod">
          <ac:chgData name="it18120226@my.sliit.lk" userId="434220d6-88d2-4bac-b6ab-07818277ed2f" providerId="ADAL" clId="{AB88A4A0-FC8C-425F-934F-305740AE6662}" dt="2021-03-02T17:46:06.335" v="583" actId="6264"/>
          <ac:spMkLst>
            <pc:docMk/>
            <pc:sldMk cId="2181409990" sldId="264"/>
            <ac:spMk id="2" creationId="{B90ACA08-D1A5-40BB-9F69-91849EB0E47A}"/>
          </ac:spMkLst>
        </pc:spChg>
        <pc:spChg chg="add del mod">
          <ac:chgData name="it18120226@my.sliit.lk" userId="434220d6-88d2-4bac-b6ab-07818277ed2f" providerId="ADAL" clId="{AB88A4A0-FC8C-425F-934F-305740AE6662}" dt="2021-03-02T17:46:06.335" v="583" actId="6264"/>
          <ac:spMkLst>
            <pc:docMk/>
            <pc:sldMk cId="2181409990" sldId="264"/>
            <ac:spMk id="4" creationId="{66CFE38A-9868-45EE-B26F-B375EF8C00D9}"/>
          </ac:spMkLst>
        </pc:spChg>
        <pc:spChg chg="mod ord">
          <ac:chgData name="it18120226@my.sliit.lk" userId="434220d6-88d2-4bac-b6ab-07818277ed2f" providerId="ADAL" clId="{AB88A4A0-FC8C-425F-934F-305740AE6662}" dt="2021-03-02T17:46:06.335" v="583" actId="6264"/>
          <ac:spMkLst>
            <pc:docMk/>
            <pc:sldMk cId="2181409990" sldId="264"/>
            <ac:spMk id="5" creationId="{FA755AF9-6AEA-4BCA-A1A2-C57A58214B9E}"/>
          </ac:spMkLst>
        </pc:spChg>
        <pc:spChg chg="mod ord">
          <ac:chgData name="it18120226@my.sliit.lk" userId="434220d6-88d2-4bac-b6ab-07818277ed2f" providerId="ADAL" clId="{AB88A4A0-FC8C-425F-934F-305740AE6662}" dt="2021-03-03T05:15:48.976" v="1408" actId="20577"/>
          <ac:spMkLst>
            <pc:docMk/>
            <pc:sldMk cId="2181409990" sldId="264"/>
            <ac:spMk id="6" creationId="{07A91C59-28F0-4A9C-ACA2-19A536A0C380}"/>
          </ac:spMkLst>
        </pc:spChg>
        <pc:picChg chg="mod">
          <ac:chgData name="it18120226@my.sliit.lk" userId="434220d6-88d2-4bac-b6ab-07818277ed2f" providerId="ADAL" clId="{AB88A4A0-FC8C-425F-934F-305740AE6662}" dt="2021-03-02T17:46:30.566" v="587" actId="1037"/>
          <ac:picMkLst>
            <pc:docMk/>
            <pc:sldMk cId="2181409990" sldId="264"/>
            <ac:picMk id="3" creationId="{16ADB2A7-49DC-473E-93EA-0C5C0B5E7D2C}"/>
          </ac:picMkLst>
        </pc:picChg>
      </pc:sldChg>
      <pc:sldChg chg="modSp mod">
        <pc:chgData name="it18120226@my.sliit.lk" userId="434220d6-88d2-4bac-b6ab-07818277ed2f" providerId="ADAL" clId="{AB88A4A0-FC8C-425F-934F-305740AE6662}" dt="2021-03-03T10:35:18.072" v="2015" actId="114"/>
        <pc:sldMkLst>
          <pc:docMk/>
          <pc:sldMk cId="3658498589" sldId="274"/>
        </pc:sldMkLst>
        <pc:spChg chg="mod">
          <ac:chgData name="it18120226@my.sliit.lk" userId="434220d6-88d2-4bac-b6ab-07818277ed2f" providerId="ADAL" clId="{AB88A4A0-FC8C-425F-934F-305740AE6662}" dt="2021-03-03T10:35:18.072" v="2015" actId="114"/>
          <ac:spMkLst>
            <pc:docMk/>
            <pc:sldMk cId="3658498589" sldId="274"/>
            <ac:spMk id="6" creationId="{F7E461F4-E6D8-4801-94AA-9B72FC99FFED}"/>
          </ac:spMkLst>
        </pc:spChg>
      </pc:sldChg>
      <pc:sldChg chg="addSp modSp mod">
        <pc:chgData name="it18120226@my.sliit.lk" userId="434220d6-88d2-4bac-b6ab-07818277ed2f" providerId="ADAL" clId="{AB88A4A0-FC8C-425F-934F-305740AE6662}" dt="2021-03-03T15:08:45.020" v="2329" actId="13822"/>
        <pc:sldMkLst>
          <pc:docMk/>
          <pc:sldMk cId="4109653714" sldId="276"/>
        </pc:sldMkLst>
        <pc:spChg chg="add mod">
          <ac:chgData name="it18120226@my.sliit.lk" userId="434220d6-88d2-4bac-b6ab-07818277ed2f" providerId="ADAL" clId="{AB88A4A0-FC8C-425F-934F-305740AE6662}" dt="2021-03-03T15:08:45.020" v="2329" actId="13822"/>
          <ac:spMkLst>
            <pc:docMk/>
            <pc:sldMk cId="4109653714" sldId="276"/>
            <ac:spMk id="2" creationId="{AB4211F8-10B2-4941-87DB-95664001897B}"/>
          </ac:spMkLst>
        </pc:spChg>
        <pc:spChg chg="mod">
          <ac:chgData name="it18120226@my.sliit.lk" userId="434220d6-88d2-4bac-b6ab-07818277ed2f" providerId="ADAL" clId="{AB88A4A0-FC8C-425F-934F-305740AE6662}" dt="2021-03-03T10:53:44.870" v="2106"/>
          <ac:spMkLst>
            <pc:docMk/>
            <pc:sldMk cId="4109653714" sldId="276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AB88A4A0-FC8C-425F-934F-305740AE6662}" dt="2021-03-03T11:09:42.838" v="2278" actId="20577"/>
          <ac:spMkLst>
            <pc:docMk/>
            <pc:sldMk cId="4109653714" sldId="276"/>
            <ac:spMk id="6" creationId="{F7E461F4-E6D8-4801-94AA-9B72FC99FFED}"/>
          </ac:spMkLst>
        </pc:spChg>
      </pc:sldChg>
      <pc:sldChg chg="modSp mod">
        <pc:chgData name="it18120226@my.sliit.lk" userId="434220d6-88d2-4bac-b6ab-07818277ed2f" providerId="ADAL" clId="{AB88A4A0-FC8C-425F-934F-305740AE6662}" dt="2021-03-02T15:46:08.564" v="8" actId="20577"/>
        <pc:sldMkLst>
          <pc:docMk/>
          <pc:sldMk cId="3813887311" sldId="277"/>
        </pc:sldMkLst>
        <pc:spChg chg="mod">
          <ac:chgData name="it18120226@my.sliit.lk" userId="434220d6-88d2-4bac-b6ab-07818277ed2f" providerId="ADAL" clId="{AB88A4A0-FC8C-425F-934F-305740AE6662}" dt="2021-03-02T15:46:00.310" v="0"/>
          <ac:spMkLst>
            <pc:docMk/>
            <pc:sldMk cId="3813887311" sldId="277"/>
            <ac:spMk id="4" creationId="{B475E098-F3D0-453C-BBF5-A7C840F21FD8}"/>
          </ac:spMkLst>
        </pc:spChg>
        <pc:spChg chg="mod">
          <ac:chgData name="it18120226@my.sliit.lk" userId="434220d6-88d2-4bac-b6ab-07818277ed2f" providerId="ADAL" clId="{AB88A4A0-FC8C-425F-934F-305740AE6662}" dt="2021-03-02T15:46:08.564" v="8" actId="20577"/>
          <ac:spMkLst>
            <pc:docMk/>
            <pc:sldMk cId="3813887311" sldId="277"/>
            <ac:spMk id="5" creationId="{288F3F03-40A0-499D-BDCC-A8E886D9D7C4}"/>
          </ac:spMkLst>
        </pc:spChg>
      </pc:sldChg>
      <pc:sldChg chg="addSp delSp modSp mod">
        <pc:chgData name="it18120226@my.sliit.lk" userId="434220d6-88d2-4bac-b6ab-07818277ed2f" providerId="ADAL" clId="{AB88A4A0-FC8C-425F-934F-305740AE6662}" dt="2021-03-03T09:57:52.439" v="1851" actId="931"/>
        <pc:sldMkLst>
          <pc:docMk/>
          <pc:sldMk cId="2170502358" sldId="278"/>
        </pc:sldMkLst>
        <pc:spChg chg="mod">
          <ac:chgData name="it18120226@my.sliit.lk" userId="434220d6-88d2-4bac-b6ab-07818277ed2f" providerId="ADAL" clId="{AB88A4A0-FC8C-425F-934F-305740AE6662}" dt="2021-03-03T05:15:59.008" v="1411" actId="20577"/>
          <ac:spMkLst>
            <pc:docMk/>
            <pc:sldMk cId="2170502358" sldId="278"/>
            <ac:spMk id="6" creationId="{07A91C59-28F0-4A9C-ACA2-19A536A0C380}"/>
          </ac:spMkLst>
        </pc:spChg>
        <pc:picChg chg="add del">
          <ac:chgData name="it18120226@my.sliit.lk" userId="434220d6-88d2-4bac-b6ab-07818277ed2f" providerId="ADAL" clId="{AB88A4A0-FC8C-425F-934F-305740AE6662}" dt="2021-03-03T09:57:51.089" v="1849" actId="478"/>
          <ac:picMkLst>
            <pc:docMk/>
            <pc:sldMk cId="2170502358" sldId="278"/>
            <ac:picMk id="3" creationId="{88492C55-EA4B-4E45-AAC1-9C0510442098}"/>
          </ac:picMkLst>
        </pc:picChg>
        <pc:picChg chg="add del mod">
          <ac:chgData name="it18120226@my.sliit.lk" userId="434220d6-88d2-4bac-b6ab-07818277ed2f" providerId="ADAL" clId="{AB88A4A0-FC8C-425F-934F-305740AE6662}" dt="2021-03-03T09:57:52.439" v="1851" actId="931"/>
          <ac:picMkLst>
            <pc:docMk/>
            <pc:sldMk cId="2170502358" sldId="278"/>
            <ac:picMk id="4" creationId="{5D965BA3-0C0A-45F7-AB4E-E995171C70DF}"/>
          </ac:picMkLst>
        </pc:picChg>
      </pc:sldChg>
      <pc:sldChg chg="modSp mod">
        <pc:chgData name="it18120226@my.sliit.lk" userId="434220d6-88d2-4bac-b6ab-07818277ed2f" providerId="ADAL" clId="{AB88A4A0-FC8C-425F-934F-305740AE6662}" dt="2021-03-03T05:16:36.651" v="1414" actId="20577"/>
        <pc:sldMkLst>
          <pc:docMk/>
          <pc:sldMk cId="3516759889" sldId="279"/>
        </pc:sldMkLst>
        <pc:spChg chg="mod">
          <ac:chgData name="it18120226@my.sliit.lk" userId="434220d6-88d2-4bac-b6ab-07818277ed2f" providerId="ADAL" clId="{AB88A4A0-FC8C-425F-934F-305740AE6662}" dt="2021-03-03T05:16:36.651" v="1414" actId="20577"/>
          <ac:spMkLst>
            <pc:docMk/>
            <pc:sldMk cId="3516759889" sldId="279"/>
            <ac:spMk id="5" creationId="{35E8883F-180F-41FF-B53F-EF49BD9568CA}"/>
          </ac:spMkLst>
        </pc:spChg>
      </pc:sldChg>
      <pc:sldChg chg="modSp mod">
        <pc:chgData name="it18120226@my.sliit.lk" userId="434220d6-88d2-4bac-b6ab-07818277ed2f" providerId="ADAL" clId="{AB88A4A0-FC8C-425F-934F-305740AE6662}" dt="2021-03-03T10:54:32.951" v="2123" actId="20577"/>
        <pc:sldMkLst>
          <pc:docMk/>
          <pc:sldMk cId="1281237262" sldId="281"/>
        </pc:sldMkLst>
        <pc:spChg chg="mod">
          <ac:chgData name="it18120226@my.sliit.lk" userId="434220d6-88d2-4bac-b6ab-07818277ed2f" providerId="ADAL" clId="{AB88A4A0-FC8C-425F-934F-305740AE6662}" dt="2021-03-03T10:54:32.951" v="2123" actId="20577"/>
          <ac:spMkLst>
            <pc:docMk/>
            <pc:sldMk cId="1281237262" sldId="281"/>
            <ac:spMk id="3" creationId="{A1CC5A43-472A-4962-B321-659FBD8631E9}"/>
          </ac:spMkLst>
        </pc:spChg>
      </pc:sldChg>
      <pc:sldChg chg="modSp mod">
        <pc:chgData name="it18120226@my.sliit.lk" userId="434220d6-88d2-4bac-b6ab-07818277ed2f" providerId="ADAL" clId="{AB88A4A0-FC8C-425F-934F-305740AE6662}" dt="2021-03-03T11:13:18.931" v="2319" actId="5793"/>
        <pc:sldMkLst>
          <pc:docMk/>
          <pc:sldMk cId="2141198106" sldId="283"/>
        </pc:sldMkLst>
        <pc:spChg chg="mod">
          <ac:chgData name="it18120226@my.sliit.lk" userId="434220d6-88d2-4bac-b6ab-07818277ed2f" providerId="ADAL" clId="{AB88A4A0-FC8C-425F-934F-305740AE6662}" dt="2021-03-03T11:13:11.395" v="2298"/>
          <ac:spMkLst>
            <pc:docMk/>
            <pc:sldMk cId="2141198106" sldId="283"/>
            <ac:spMk id="2" creationId="{F235C33F-A574-44D8-9FA5-6DE67E80164C}"/>
          </ac:spMkLst>
        </pc:spChg>
        <pc:spChg chg="mod">
          <ac:chgData name="it18120226@my.sliit.lk" userId="434220d6-88d2-4bac-b6ab-07818277ed2f" providerId="ADAL" clId="{AB88A4A0-FC8C-425F-934F-305740AE6662}" dt="2021-03-03T11:13:18.931" v="2319" actId="5793"/>
          <ac:spMkLst>
            <pc:docMk/>
            <pc:sldMk cId="2141198106" sldId="283"/>
            <ac:spMk id="3" creationId="{BCCE7827-D024-4959-9524-FC7485E38BDD}"/>
          </ac:spMkLst>
        </pc:spChg>
      </pc:sldChg>
      <pc:sldChg chg="modSp mod">
        <pc:chgData name="it18120226@my.sliit.lk" userId="434220d6-88d2-4bac-b6ab-07818277ed2f" providerId="ADAL" clId="{AB88A4A0-FC8C-425F-934F-305740AE6662}" dt="2021-03-03T11:11:13.956" v="2295" actId="20577"/>
        <pc:sldMkLst>
          <pc:docMk/>
          <pc:sldMk cId="3250214859" sldId="284"/>
        </pc:sldMkLst>
        <pc:spChg chg="mod">
          <ac:chgData name="it18120226@my.sliit.lk" userId="434220d6-88d2-4bac-b6ab-07818277ed2f" providerId="ADAL" clId="{AB88A4A0-FC8C-425F-934F-305740AE6662}" dt="2021-03-03T11:11:13.956" v="2295" actId="20577"/>
          <ac:spMkLst>
            <pc:docMk/>
            <pc:sldMk cId="3250214859" sldId="284"/>
            <ac:spMk id="3" creationId="{BEF3D551-122C-4719-815B-4B734524ED38}"/>
          </ac:spMkLst>
        </pc:spChg>
      </pc:sldChg>
      <pc:sldChg chg="modSp mod">
        <pc:chgData name="it18120226@my.sliit.lk" userId="434220d6-88d2-4bac-b6ab-07818277ed2f" providerId="ADAL" clId="{AB88A4A0-FC8C-425F-934F-305740AE6662}" dt="2021-03-03T12:45:31.619" v="2324" actId="404"/>
        <pc:sldMkLst>
          <pc:docMk/>
          <pc:sldMk cId="3602032857" sldId="301"/>
        </pc:sldMkLst>
        <pc:spChg chg="mod">
          <ac:chgData name="it18120226@my.sliit.lk" userId="434220d6-88d2-4bac-b6ab-07818277ed2f" providerId="ADAL" clId="{AB88A4A0-FC8C-425F-934F-305740AE6662}" dt="2021-03-03T12:45:31.619" v="2324" actId="404"/>
          <ac:spMkLst>
            <pc:docMk/>
            <pc:sldMk cId="3602032857" sldId="301"/>
            <ac:spMk id="6" creationId="{F7E461F4-E6D8-4801-94AA-9B72FC99FFED}"/>
          </ac:spMkLst>
        </pc:spChg>
      </pc:sldChg>
      <pc:sldChg chg="addSp delSp modSp mod">
        <pc:chgData name="it18120226@my.sliit.lk" userId="434220d6-88d2-4bac-b6ab-07818277ed2f" providerId="ADAL" clId="{AB88A4A0-FC8C-425F-934F-305740AE6662}" dt="2021-03-03T10:02:52.956" v="1852" actId="478"/>
        <pc:sldMkLst>
          <pc:docMk/>
          <pc:sldMk cId="1744221090" sldId="302"/>
        </pc:sldMkLst>
        <pc:spChg chg="mod">
          <ac:chgData name="it18120226@my.sliit.lk" userId="434220d6-88d2-4bac-b6ab-07818277ed2f" providerId="ADAL" clId="{AB88A4A0-FC8C-425F-934F-305740AE6662}" dt="2021-03-02T18:13:25.776" v="650" actId="1076"/>
          <ac:spMkLst>
            <pc:docMk/>
            <pc:sldMk cId="1744221090" sldId="302"/>
            <ac:spMk id="6" creationId="{F7E461F4-E6D8-4801-94AA-9B72FC99FFED}"/>
          </ac:spMkLst>
        </pc:spChg>
        <pc:spChg chg="mod">
          <ac:chgData name="it18120226@my.sliit.lk" userId="434220d6-88d2-4bac-b6ab-07818277ed2f" providerId="ADAL" clId="{AB88A4A0-FC8C-425F-934F-305740AE6662}" dt="2021-03-02T18:04:31.884" v="588"/>
          <ac:spMkLst>
            <pc:docMk/>
            <pc:sldMk cId="1744221090" sldId="302"/>
            <ac:spMk id="9" creationId="{9544E723-49F7-40B1-9201-8574F708BF2F}"/>
          </ac:spMkLst>
        </pc:spChg>
        <pc:spChg chg="mod">
          <ac:chgData name="it18120226@my.sliit.lk" userId="434220d6-88d2-4bac-b6ab-07818277ed2f" providerId="ADAL" clId="{AB88A4A0-FC8C-425F-934F-305740AE6662}" dt="2021-03-02T18:04:31.884" v="588"/>
          <ac:spMkLst>
            <pc:docMk/>
            <pc:sldMk cId="1744221090" sldId="302"/>
            <ac:spMk id="12" creationId="{826283E1-24C1-4128-A24C-43B0BF0825C2}"/>
          </ac:spMkLst>
        </pc:spChg>
        <pc:spChg chg="del mod">
          <ac:chgData name="it18120226@my.sliit.lk" userId="434220d6-88d2-4bac-b6ab-07818277ed2f" providerId="ADAL" clId="{AB88A4A0-FC8C-425F-934F-305740AE6662}" dt="2021-03-02T18:12:26.261" v="637" actId="21"/>
          <ac:spMkLst>
            <pc:docMk/>
            <pc:sldMk cId="1744221090" sldId="302"/>
            <ac:spMk id="14" creationId="{72117E37-B4AA-4627-866E-77D580CA9B00}"/>
          </ac:spMkLst>
        </pc:spChg>
        <pc:spChg chg="mod">
          <ac:chgData name="it18120226@my.sliit.lk" userId="434220d6-88d2-4bac-b6ab-07818277ed2f" providerId="ADAL" clId="{AB88A4A0-FC8C-425F-934F-305740AE6662}" dt="2021-03-02T18:04:31.884" v="588"/>
          <ac:spMkLst>
            <pc:docMk/>
            <pc:sldMk cId="1744221090" sldId="302"/>
            <ac:spMk id="15" creationId="{1161D3EA-75C8-4DEB-A9CB-D4D4D1D180C5}"/>
          </ac:spMkLst>
        </pc:spChg>
        <pc:spChg chg="mod">
          <ac:chgData name="it18120226@my.sliit.lk" userId="434220d6-88d2-4bac-b6ab-07818277ed2f" providerId="ADAL" clId="{AB88A4A0-FC8C-425F-934F-305740AE6662}" dt="2021-03-02T18:04:31.884" v="588"/>
          <ac:spMkLst>
            <pc:docMk/>
            <pc:sldMk cId="1744221090" sldId="302"/>
            <ac:spMk id="17" creationId="{207ECA93-3B89-4D89-8349-D4167ACAEC73}"/>
          </ac:spMkLst>
        </pc:spChg>
        <pc:spChg chg="mod">
          <ac:chgData name="it18120226@my.sliit.lk" userId="434220d6-88d2-4bac-b6ab-07818277ed2f" providerId="ADAL" clId="{AB88A4A0-FC8C-425F-934F-305740AE6662}" dt="2021-03-02T18:13:52.367" v="654" actId="14100"/>
          <ac:spMkLst>
            <pc:docMk/>
            <pc:sldMk cId="1744221090" sldId="302"/>
            <ac:spMk id="19" creationId="{515C738E-5FBA-4C44-8ABD-6B47FE99F802}"/>
          </ac:spMkLst>
        </pc:spChg>
        <pc:spChg chg="mod">
          <ac:chgData name="it18120226@my.sliit.lk" userId="434220d6-88d2-4bac-b6ab-07818277ed2f" providerId="ADAL" clId="{AB88A4A0-FC8C-425F-934F-305740AE6662}" dt="2021-03-02T18:04:31.884" v="588"/>
          <ac:spMkLst>
            <pc:docMk/>
            <pc:sldMk cId="1744221090" sldId="302"/>
            <ac:spMk id="20" creationId="{8B33E4F0-8EBE-4EF2-974B-4868C17FB82F}"/>
          </ac:spMkLst>
        </pc:spChg>
        <pc:spChg chg="mod">
          <ac:chgData name="it18120226@my.sliit.lk" userId="434220d6-88d2-4bac-b6ab-07818277ed2f" providerId="ADAL" clId="{AB88A4A0-FC8C-425F-934F-305740AE6662}" dt="2021-03-02T18:05:16.555" v="595" actId="1076"/>
          <ac:spMkLst>
            <pc:docMk/>
            <pc:sldMk cId="1744221090" sldId="302"/>
            <ac:spMk id="21" creationId="{A0D55C4F-D797-454A-8901-7D1F2CF67DDD}"/>
          </ac:spMkLst>
        </pc:spChg>
        <pc:spChg chg="mod">
          <ac:chgData name="it18120226@my.sliit.lk" userId="434220d6-88d2-4bac-b6ab-07818277ed2f" providerId="ADAL" clId="{AB88A4A0-FC8C-425F-934F-305740AE6662}" dt="2021-03-02T18:04:31.884" v="588"/>
          <ac:spMkLst>
            <pc:docMk/>
            <pc:sldMk cId="1744221090" sldId="302"/>
            <ac:spMk id="23" creationId="{FBC525FB-3807-4DD2-88D6-520C88DECC92}"/>
          </ac:spMkLst>
        </pc:spChg>
        <pc:spChg chg="mod">
          <ac:chgData name="it18120226@my.sliit.lk" userId="434220d6-88d2-4bac-b6ab-07818277ed2f" providerId="ADAL" clId="{AB88A4A0-FC8C-425F-934F-305740AE6662}" dt="2021-03-02T18:06:01.758" v="603" actId="1076"/>
          <ac:spMkLst>
            <pc:docMk/>
            <pc:sldMk cId="1744221090" sldId="302"/>
            <ac:spMk id="24" creationId="{33B10D76-57BC-45DB-B843-BD4477685E2B}"/>
          </ac:spMkLst>
        </pc:spChg>
        <pc:spChg chg="mod">
          <ac:chgData name="it18120226@my.sliit.lk" userId="434220d6-88d2-4bac-b6ab-07818277ed2f" providerId="ADAL" clId="{AB88A4A0-FC8C-425F-934F-305740AE6662}" dt="2021-03-02T18:10:54.462" v="621" actId="1076"/>
          <ac:spMkLst>
            <pc:docMk/>
            <pc:sldMk cId="1744221090" sldId="302"/>
            <ac:spMk id="25" creationId="{5D9ABA0B-2FA3-4AC7-B878-C46313ABBD0B}"/>
          </ac:spMkLst>
        </pc:spChg>
        <pc:spChg chg="mod">
          <ac:chgData name="it18120226@my.sliit.lk" userId="434220d6-88d2-4bac-b6ab-07818277ed2f" providerId="ADAL" clId="{AB88A4A0-FC8C-425F-934F-305740AE6662}" dt="2021-03-02T18:04:31.884" v="588"/>
          <ac:spMkLst>
            <pc:docMk/>
            <pc:sldMk cId="1744221090" sldId="302"/>
            <ac:spMk id="27" creationId="{5C062571-685C-4A6D-92E7-AEEC346F651C}"/>
          </ac:spMkLst>
        </pc:spChg>
        <pc:spChg chg="mod">
          <ac:chgData name="it18120226@my.sliit.lk" userId="434220d6-88d2-4bac-b6ab-07818277ed2f" providerId="ADAL" clId="{AB88A4A0-FC8C-425F-934F-305740AE6662}" dt="2021-03-02T18:04:31.884" v="588"/>
          <ac:spMkLst>
            <pc:docMk/>
            <pc:sldMk cId="1744221090" sldId="302"/>
            <ac:spMk id="28" creationId="{E020E9BC-E011-4F89-B423-6405916EAE0D}"/>
          </ac:spMkLst>
        </pc:spChg>
        <pc:spChg chg="mod">
          <ac:chgData name="it18120226@my.sliit.lk" userId="434220d6-88d2-4bac-b6ab-07818277ed2f" providerId="ADAL" clId="{AB88A4A0-FC8C-425F-934F-305740AE6662}" dt="2021-03-02T18:14:00.509" v="656" actId="14100"/>
          <ac:spMkLst>
            <pc:docMk/>
            <pc:sldMk cId="1744221090" sldId="302"/>
            <ac:spMk id="29" creationId="{634A9657-15D7-45C8-908F-8169BBE612EE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0" creationId="{9A061855-59B1-4111-8058-CA52B13A9817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1" creationId="{606BAB69-C2B1-43B5-A68F-CB605BBB65CB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2" creationId="{7FAADCAC-CBF4-470E-ACDE-E5380BB649F1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3" creationId="{BA929713-FB16-4966-AC35-4AA6B4457D24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4" creationId="{8E48B909-CDAA-4911-A104-92FD277AD7D1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5" creationId="{8A15F147-86AF-416B-A57C-BF648CAC41B7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6" creationId="{97DE93EF-E0A6-4163-A51E-BB8A4D55B2B5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7" creationId="{B850A826-40EC-4930-9F9D-52378501E715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8" creationId="{8251A32E-3FF7-4F7B-B5ED-E337BB7BF225}"/>
          </ac:spMkLst>
        </pc:spChg>
        <pc:spChg chg="add mod">
          <ac:chgData name="it18120226@my.sliit.lk" userId="434220d6-88d2-4bac-b6ab-07818277ed2f" providerId="ADAL" clId="{AB88A4A0-FC8C-425F-934F-305740AE6662}" dt="2021-03-02T18:13:33.600" v="651" actId="164"/>
          <ac:spMkLst>
            <pc:docMk/>
            <pc:sldMk cId="1744221090" sldId="302"/>
            <ac:spMk id="39" creationId="{0EBA4315-B53B-47BC-ACE5-030CF5B7BE75}"/>
          </ac:spMkLst>
        </pc:spChg>
        <pc:grpChg chg="add del mod">
          <ac:chgData name="it18120226@my.sliit.lk" userId="434220d6-88d2-4bac-b6ab-07818277ed2f" providerId="ADAL" clId="{AB88A4A0-FC8C-425F-934F-305740AE6662}" dt="2021-03-03T10:02:52.956" v="1852" actId="478"/>
          <ac:grpSpMkLst>
            <pc:docMk/>
            <pc:sldMk cId="1744221090" sldId="302"/>
            <ac:grpSpMk id="2" creationId="{C3D87266-F3EA-4356-944E-32B68FD6704B}"/>
          </ac:grpSpMkLst>
        </pc:grpChg>
        <pc:grpChg chg="add mod">
          <ac:chgData name="it18120226@my.sliit.lk" userId="434220d6-88d2-4bac-b6ab-07818277ed2f" providerId="ADAL" clId="{AB88A4A0-FC8C-425F-934F-305740AE6662}" dt="2021-03-02T18:13:33.600" v="651" actId="164"/>
          <ac:grpSpMkLst>
            <pc:docMk/>
            <pc:sldMk cId="1744221090" sldId="302"/>
            <ac:grpSpMk id="4" creationId="{79E4DC30-AE93-4BC5-9B94-D2DDE14B3240}"/>
          </ac:grpSpMkLst>
        </pc:grpChg>
        <pc:grpChg chg="mod">
          <ac:chgData name="it18120226@my.sliit.lk" userId="434220d6-88d2-4bac-b6ab-07818277ed2f" providerId="ADAL" clId="{AB88A4A0-FC8C-425F-934F-305740AE6662}" dt="2021-03-02T18:04:31.884" v="588"/>
          <ac:grpSpMkLst>
            <pc:docMk/>
            <pc:sldMk cId="1744221090" sldId="302"/>
            <ac:grpSpMk id="7" creationId="{E30A8F97-CE1D-4B68-AFA0-82DC39AB11E7}"/>
          </ac:grpSpMkLst>
        </pc:grpChg>
        <pc:grpChg chg="mod">
          <ac:chgData name="it18120226@my.sliit.lk" userId="434220d6-88d2-4bac-b6ab-07818277ed2f" providerId="ADAL" clId="{AB88A4A0-FC8C-425F-934F-305740AE6662}" dt="2021-03-02T18:04:31.884" v="588"/>
          <ac:grpSpMkLst>
            <pc:docMk/>
            <pc:sldMk cId="1744221090" sldId="302"/>
            <ac:grpSpMk id="8" creationId="{F738C5E8-7F6A-467A-BDA6-D7AAE0E7F108}"/>
          </ac:grpSpMkLst>
        </pc:grpChg>
        <pc:grpChg chg="mod">
          <ac:chgData name="it18120226@my.sliit.lk" userId="434220d6-88d2-4bac-b6ab-07818277ed2f" providerId="ADAL" clId="{AB88A4A0-FC8C-425F-934F-305740AE6662}" dt="2021-03-02T18:04:31.884" v="588"/>
          <ac:grpSpMkLst>
            <pc:docMk/>
            <pc:sldMk cId="1744221090" sldId="302"/>
            <ac:grpSpMk id="10" creationId="{158CD1C3-8458-44AB-9FA5-FDBB24851309}"/>
          </ac:grpSpMkLst>
        </pc:grpChg>
        <pc:grpChg chg="mod">
          <ac:chgData name="it18120226@my.sliit.lk" userId="434220d6-88d2-4bac-b6ab-07818277ed2f" providerId="ADAL" clId="{AB88A4A0-FC8C-425F-934F-305740AE6662}" dt="2021-03-02T18:04:31.884" v="588"/>
          <ac:grpSpMkLst>
            <pc:docMk/>
            <pc:sldMk cId="1744221090" sldId="302"/>
            <ac:grpSpMk id="11" creationId="{6F04ACD2-BAF8-4256-ACF8-B119EADC015F}"/>
          </ac:grpSpMkLst>
        </pc:grpChg>
        <pc:grpChg chg="del mod">
          <ac:chgData name="it18120226@my.sliit.lk" userId="434220d6-88d2-4bac-b6ab-07818277ed2f" providerId="ADAL" clId="{AB88A4A0-FC8C-425F-934F-305740AE6662}" dt="2021-03-02T18:12:26.261" v="637" actId="21"/>
          <ac:grpSpMkLst>
            <pc:docMk/>
            <pc:sldMk cId="1744221090" sldId="302"/>
            <ac:grpSpMk id="13" creationId="{333C1938-D638-4BF4-A7DF-628C5BAC43A6}"/>
          </ac:grpSpMkLst>
        </pc:grpChg>
        <pc:grpChg chg="mod">
          <ac:chgData name="it18120226@my.sliit.lk" userId="434220d6-88d2-4bac-b6ab-07818277ed2f" providerId="ADAL" clId="{AB88A4A0-FC8C-425F-934F-305740AE6662}" dt="2021-03-02T18:04:31.884" v="588"/>
          <ac:grpSpMkLst>
            <pc:docMk/>
            <pc:sldMk cId="1744221090" sldId="302"/>
            <ac:grpSpMk id="16" creationId="{F4669597-8745-4A87-A65C-DC1BFEDE1226}"/>
          </ac:grpSpMkLst>
        </pc:grpChg>
        <pc:grpChg chg="mod">
          <ac:chgData name="it18120226@my.sliit.lk" userId="434220d6-88d2-4bac-b6ab-07818277ed2f" providerId="ADAL" clId="{AB88A4A0-FC8C-425F-934F-305740AE6662}" dt="2021-03-02T18:04:31.884" v="588"/>
          <ac:grpSpMkLst>
            <pc:docMk/>
            <pc:sldMk cId="1744221090" sldId="302"/>
            <ac:grpSpMk id="18" creationId="{30D0C543-4DD5-4601-80B3-C79CD91E1955}"/>
          </ac:grpSpMkLst>
        </pc:grpChg>
        <pc:grpChg chg="mod">
          <ac:chgData name="it18120226@my.sliit.lk" userId="434220d6-88d2-4bac-b6ab-07818277ed2f" providerId="ADAL" clId="{AB88A4A0-FC8C-425F-934F-305740AE6662}" dt="2021-03-02T18:04:31.884" v="588"/>
          <ac:grpSpMkLst>
            <pc:docMk/>
            <pc:sldMk cId="1744221090" sldId="302"/>
            <ac:grpSpMk id="22" creationId="{E636E868-D6E5-4DE7-B01C-9AC127F45DD0}"/>
          </ac:grpSpMkLst>
        </pc:grpChg>
        <pc:grpChg chg="mod">
          <ac:chgData name="it18120226@my.sliit.lk" userId="434220d6-88d2-4bac-b6ab-07818277ed2f" providerId="ADAL" clId="{AB88A4A0-FC8C-425F-934F-305740AE6662}" dt="2021-03-02T18:04:31.884" v="588"/>
          <ac:grpSpMkLst>
            <pc:docMk/>
            <pc:sldMk cId="1744221090" sldId="302"/>
            <ac:grpSpMk id="26" creationId="{CCA95221-F824-41AB-84D5-AD7EC2B9DB38}"/>
          </ac:grpSpMkLst>
        </pc:grpChg>
      </pc:sldChg>
      <pc:sldChg chg="addSp delSp modSp mod">
        <pc:chgData name="it18120226@my.sliit.lk" userId="434220d6-88d2-4bac-b6ab-07818277ed2f" providerId="ADAL" clId="{AB88A4A0-FC8C-425F-934F-305740AE6662}" dt="2021-03-03T03:39:16.401" v="1159" actId="14100"/>
        <pc:sldMkLst>
          <pc:docMk/>
          <pc:sldMk cId="2504239452" sldId="303"/>
        </pc:sldMkLst>
        <pc:picChg chg="add del mod">
          <ac:chgData name="it18120226@my.sliit.lk" userId="434220d6-88d2-4bac-b6ab-07818277ed2f" providerId="ADAL" clId="{AB88A4A0-FC8C-425F-934F-305740AE6662}" dt="2021-03-03T02:10:47.067" v="776" actId="21"/>
          <ac:picMkLst>
            <pc:docMk/>
            <pc:sldMk cId="2504239452" sldId="303"/>
            <ac:picMk id="2" creationId="{827B3C8A-517D-4475-A6B3-D450B8242E88}"/>
          </ac:picMkLst>
        </pc:picChg>
        <pc:picChg chg="mod">
          <ac:chgData name="it18120226@my.sliit.lk" userId="434220d6-88d2-4bac-b6ab-07818277ed2f" providerId="ADAL" clId="{AB88A4A0-FC8C-425F-934F-305740AE6662}" dt="2021-03-03T03:39:16.401" v="1159" actId="14100"/>
          <ac:picMkLst>
            <pc:docMk/>
            <pc:sldMk cId="2504239452" sldId="303"/>
            <ac:picMk id="3" creationId="{BEBCF8D1-4366-43F2-998D-4B137BB7B775}"/>
          </ac:picMkLst>
        </pc:picChg>
        <pc:picChg chg="add del mod">
          <ac:chgData name="it18120226@my.sliit.lk" userId="434220d6-88d2-4bac-b6ab-07818277ed2f" providerId="ADAL" clId="{AB88A4A0-FC8C-425F-934F-305740AE6662}" dt="2021-03-03T02:10:47.067" v="776" actId="21"/>
          <ac:picMkLst>
            <pc:docMk/>
            <pc:sldMk cId="2504239452" sldId="303"/>
            <ac:picMk id="1026" creationId="{BC103EB4-18E6-4A5F-8B54-73C60AFB953C}"/>
          </ac:picMkLst>
        </pc:picChg>
        <pc:picChg chg="add del mod">
          <ac:chgData name="it18120226@my.sliit.lk" userId="434220d6-88d2-4bac-b6ab-07818277ed2f" providerId="ADAL" clId="{AB88A4A0-FC8C-425F-934F-305740AE6662}" dt="2021-03-03T02:10:47.067" v="776" actId="21"/>
          <ac:picMkLst>
            <pc:docMk/>
            <pc:sldMk cId="2504239452" sldId="303"/>
            <ac:picMk id="1028" creationId="{F399C1D1-7BF5-4CE8-86DA-B332A30ED629}"/>
          </ac:picMkLst>
        </pc:picChg>
      </pc:sldChg>
      <pc:sldChg chg="modSp mod">
        <pc:chgData name="it18120226@my.sliit.lk" userId="434220d6-88d2-4bac-b6ab-07818277ed2f" providerId="ADAL" clId="{AB88A4A0-FC8C-425F-934F-305740AE6662}" dt="2021-03-03T11:07:39.804" v="2250" actId="404"/>
        <pc:sldMkLst>
          <pc:docMk/>
          <pc:sldMk cId="3591493892" sldId="305"/>
        </pc:sldMkLst>
        <pc:spChg chg="mod">
          <ac:chgData name="it18120226@my.sliit.lk" userId="434220d6-88d2-4bac-b6ab-07818277ed2f" providerId="ADAL" clId="{AB88A4A0-FC8C-425F-934F-305740AE6662}" dt="2021-03-03T11:07:39.804" v="2250" actId="404"/>
          <ac:spMkLst>
            <pc:docMk/>
            <pc:sldMk cId="3591493892" sldId="305"/>
            <ac:spMk id="6" creationId="{F7E461F4-E6D8-4801-94AA-9B72FC99FFED}"/>
          </ac:spMkLst>
        </pc:spChg>
      </pc:sldChg>
      <pc:sldChg chg="modSp mod">
        <pc:chgData name="it18120226@my.sliit.lk" userId="434220d6-88d2-4bac-b6ab-07818277ed2f" providerId="ADAL" clId="{AB88A4A0-FC8C-425F-934F-305740AE6662}" dt="2021-03-03T10:14:21.935" v="1964" actId="27636"/>
        <pc:sldMkLst>
          <pc:docMk/>
          <pc:sldMk cId="3998895052" sldId="306"/>
        </pc:sldMkLst>
        <pc:spChg chg="mod">
          <ac:chgData name="it18120226@my.sliit.lk" userId="434220d6-88d2-4bac-b6ab-07818277ed2f" providerId="ADAL" clId="{AB88A4A0-FC8C-425F-934F-305740AE6662}" dt="2021-03-03T10:14:21.935" v="1964" actId="27636"/>
          <ac:spMkLst>
            <pc:docMk/>
            <pc:sldMk cId="3998895052" sldId="306"/>
            <ac:spMk id="6" creationId="{F7E461F4-E6D8-4801-94AA-9B72FC99FFED}"/>
          </ac:spMkLst>
        </pc:spChg>
      </pc:sldChg>
      <pc:sldChg chg="modSp mod">
        <pc:chgData name="it18120226@my.sliit.lk" userId="434220d6-88d2-4bac-b6ab-07818277ed2f" providerId="ADAL" clId="{AB88A4A0-FC8C-425F-934F-305740AE6662}" dt="2021-03-02T17:39:17.154" v="568" actId="14100"/>
        <pc:sldMkLst>
          <pc:docMk/>
          <pc:sldMk cId="3169761933" sldId="310"/>
        </pc:sldMkLst>
        <pc:picChg chg="mod">
          <ac:chgData name="it18120226@my.sliit.lk" userId="434220d6-88d2-4bac-b6ab-07818277ed2f" providerId="ADAL" clId="{AB88A4A0-FC8C-425F-934F-305740AE6662}" dt="2021-03-02T17:39:17.154" v="568" actId="14100"/>
          <ac:picMkLst>
            <pc:docMk/>
            <pc:sldMk cId="3169761933" sldId="310"/>
            <ac:picMk id="7" creationId="{F983F444-C90E-4D64-A0E0-6A867E8DEB7B}"/>
          </ac:picMkLst>
        </pc:picChg>
      </pc:sldChg>
      <pc:sldChg chg="modSp mod">
        <pc:chgData name="it18120226@my.sliit.lk" userId="434220d6-88d2-4bac-b6ab-07818277ed2f" providerId="ADAL" clId="{AB88A4A0-FC8C-425F-934F-305740AE6662}" dt="2021-03-03T05:44:16.942" v="1511" actId="20577"/>
        <pc:sldMkLst>
          <pc:docMk/>
          <pc:sldMk cId="2327637336" sldId="311"/>
        </pc:sldMkLst>
        <pc:spChg chg="mod">
          <ac:chgData name="it18120226@my.sliit.lk" userId="434220d6-88d2-4bac-b6ab-07818277ed2f" providerId="ADAL" clId="{AB88A4A0-FC8C-425F-934F-305740AE6662}" dt="2021-03-03T05:44:16.942" v="1511" actId="20577"/>
          <ac:spMkLst>
            <pc:docMk/>
            <pc:sldMk cId="2327637336" sldId="311"/>
            <ac:spMk id="6" creationId="{F7E461F4-E6D8-4801-94AA-9B72FC99FFED}"/>
          </ac:spMkLst>
        </pc:spChg>
      </pc:sldChg>
      <pc:sldChg chg="modSp mod">
        <pc:chgData name="it18120226@my.sliit.lk" userId="434220d6-88d2-4bac-b6ab-07818277ed2f" providerId="ADAL" clId="{AB88A4A0-FC8C-425F-934F-305740AE6662}" dt="2021-03-02T17:35:37.093" v="540" actId="1037"/>
        <pc:sldMkLst>
          <pc:docMk/>
          <pc:sldMk cId="1570002697" sldId="316"/>
        </pc:sldMkLst>
        <pc:graphicFrameChg chg="mod modGraphic">
          <ac:chgData name="it18120226@my.sliit.lk" userId="434220d6-88d2-4bac-b6ab-07818277ed2f" providerId="ADAL" clId="{AB88A4A0-FC8C-425F-934F-305740AE6662}" dt="2021-03-02T17:35:30.725" v="537" actId="14734"/>
          <ac:graphicFrameMkLst>
            <pc:docMk/>
            <pc:sldMk cId="1570002697" sldId="316"/>
            <ac:graphicFrameMk id="4" creationId="{8C4CEEFB-05F4-465B-90E6-F86BEBDCA04C}"/>
          </ac:graphicFrameMkLst>
        </pc:graphicFrame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5" creationId="{E675A5F7-4969-4C32-8F0F-433F9043CE57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6" creationId="{FE6FFAA8-C3EE-4E74-87B3-73E4275BDD47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7" creationId="{3B05D5F2-3F83-4A5D-A8C3-591FF7775E03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8" creationId="{A50CB8C4-2B71-4621-9985-993947696536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9" creationId="{6593F952-8033-49D4-AFBC-A1AEBCB87CBD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11" creationId="{F460D0DB-5DE9-41C2-B2DF-8750110491D2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12" creationId="{888400FD-7E6E-45B5-A98E-3992285FAD4F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13" creationId="{E2A523CC-D370-4691-80D5-582AA4E96732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15" creationId="{08D37510-F5DC-4A71-8056-F5DFA7CEBF8B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16" creationId="{8690FBEE-4169-4BC5-93D1-84CBB5976D10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19" creationId="{CA79656E-A771-4EFF-8719-79E16EC4D9BB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30" creationId="{E23FD185-2527-42F4-9679-D6CE20043273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31" creationId="{5E472633-5011-4B5B-A54E-C9D4690842C4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34" creationId="{0EEFB44F-3A71-4738-A3D6-6748F1E3C1BF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36" creationId="{943C1D68-C848-4DA4-A496-CAB0CC2DBC68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37" creationId="{7E1F6CFA-5241-4FA7-AF8A-16626FF785BA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38" creationId="{4C7A0D66-CC93-4576-8A29-2984BC249905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39" creationId="{CAAC72F8-06BD-4BE4-8E48-4B3586FCD446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40" creationId="{77E9B6D9-5BF9-4DBD-9D05-0046DD138788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41" creationId="{570C6C68-8B34-4600-AB45-47D1ED9772B3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48" creationId="{DCF3DA4A-2BA9-4A59-87E6-669BC2D84073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49" creationId="{4450F0A9-2BF2-4516-A061-1DB71A89BEBC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50" creationId="{0E0A589E-5FF9-4E68-AD6E-CE5908E0F8CD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51" creationId="{29F34D9F-2C65-4BC2-8A13-677196CB6B8C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52" creationId="{1C784C30-A988-4F5C-A3B3-59851906D9AE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53" creationId="{F97C64F4-7454-4DE1-B83B-F597A9C4F423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54" creationId="{8D6F13B4-20A7-4F73-BA0E-3ACE0B3B99DF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55" creationId="{1147FE73-8637-48B2-826A-71ECC6EE13EA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56" creationId="{201065D9-E25C-4F5B-B675-09F1A8216DE0}"/>
          </ac:picMkLst>
        </pc:picChg>
        <pc:picChg chg="mod">
          <ac:chgData name="it18120226@my.sliit.lk" userId="434220d6-88d2-4bac-b6ab-07818277ed2f" providerId="ADAL" clId="{AB88A4A0-FC8C-425F-934F-305740AE6662}" dt="2021-03-02T17:35:37.093" v="540" actId="1037"/>
          <ac:picMkLst>
            <pc:docMk/>
            <pc:sldMk cId="1570002697" sldId="316"/>
            <ac:picMk id="57" creationId="{4140FDE4-C6F4-4F54-B0E7-824AB45B8A2B}"/>
          </ac:picMkLst>
        </pc:picChg>
      </pc:sldChg>
      <pc:sldChg chg="modSp new mod">
        <pc:chgData name="it18120226@my.sliit.lk" userId="434220d6-88d2-4bac-b6ab-07818277ed2f" providerId="ADAL" clId="{AB88A4A0-FC8C-425F-934F-305740AE6662}" dt="2021-03-04T08:39:43.053" v="2412" actId="20577"/>
        <pc:sldMkLst>
          <pc:docMk/>
          <pc:sldMk cId="2961368741" sldId="338"/>
        </pc:sldMkLst>
        <pc:spChg chg="mod">
          <ac:chgData name="it18120226@my.sliit.lk" userId="434220d6-88d2-4bac-b6ab-07818277ed2f" providerId="ADAL" clId="{AB88A4A0-FC8C-425F-934F-305740AE6662}" dt="2021-03-03T04:47:26.609" v="1374" actId="20577"/>
          <ac:spMkLst>
            <pc:docMk/>
            <pc:sldMk cId="2961368741" sldId="338"/>
            <ac:spMk id="2" creationId="{660E0893-39FF-49F6-B6C1-CC691D09345E}"/>
          </ac:spMkLst>
        </pc:spChg>
        <pc:spChg chg="mod">
          <ac:chgData name="it18120226@my.sliit.lk" userId="434220d6-88d2-4bac-b6ab-07818277ed2f" providerId="ADAL" clId="{AB88A4A0-FC8C-425F-934F-305740AE6662}" dt="2021-03-04T08:39:43.053" v="2412" actId="20577"/>
          <ac:spMkLst>
            <pc:docMk/>
            <pc:sldMk cId="2961368741" sldId="338"/>
            <ac:spMk id="3" creationId="{6B616913-88D6-45F7-BFC7-8135E014720C}"/>
          </ac:spMkLst>
        </pc:spChg>
      </pc:sldChg>
      <pc:sldChg chg="modSp add mod">
        <pc:chgData name="it18120226@my.sliit.lk" userId="434220d6-88d2-4bac-b6ab-07818277ed2f" providerId="ADAL" clId="{AB88A4A0-FC8C-425F-934F-305740AE6662}" dt="2021-03-03T04:48:48.447" v="1405" actId="5793"/>
        <pc:sldMkLst>
          <pc:docMk/>
          <pc:sldMk cId="216552282" sldId="339"/>
        </pc:sldMkLst>
        <pc:spChg chg="mod">
          <ac:chgData name="it18120226@my.sliit.lk" userId="434220d6-88d2-4bac-b6ab-07818277ed2f" providerId="ADAL" clId="{AB88A4A0-FC8C-425F-934F-305740AE6662}" dt="2021-03-03T02:05:38.997" v="742" actId="20577"/>
          <ac:spMkLst>
            <pc:docMk/>
            <pc:sldMk cId="216552282" sldId="339"/>
            <ac:spMk id="2" creationId="{660E0893-39FF-49F6-B6C1-CC691D09345E}"/>
          </ac:spMkLst>
        </pc:spChg>
        <pc:spChg chg="mod">
          <ac:chgData name="it18120226@my.sliit.lk" userId="434220d6-88d2-4bac-b6ab-07818277ed2f" providerId="ADAL" clId="{AB88A4A0-FC8C-425F-934F-305740AE6662}" dt="2021-03-03T04:48:48.447" v="1405" actId="5793"/>
          <ac:spMkLst>
            <pc:docMk/>
            <pc:sldMk cId="216552282" sldId="339"/>
            <ac:spMk id="3" creationId="{6B616913-88D6-45F7-BFC7-8135E014720C}"/>
          </ac:spMkLst>
        </pc:spChg>
      </pc:sldChg>
      <pc:sldChg chg="addSp delSp modSp add mod">
        <pc:chgData name="it18120226@my.sliit.lk" userId="434220d6-88d2-4bac-b6ab-07818277ed2f" providerId="ADAL" clId="{AB88A4A0-FC8C-425F-934F-305740AE6662}" dt="2021-03-02T17:44:21.035" v="581" actId="207"/>
        <pc:sldMkLst>
          <pc:docMk/>
          <pc:sldMk cId="2767944270" sldId="340"/>
        </pc:sldMkLst>
        <pc:spChg chg="mod">
          <ac:chgData name="it18120226@my.sliit.lk" userId="434220d6-88d2-4bac-b6ab-07818277ed2f" providerId="ADAL" clId="{AB88A4A0-FC8C-425F-934F-305740AE6662}" dt="2021-03-02T15:47:26.830" v="17"/>
          <ac:spMkLst>
            <pc:docMk/>
            <pc:sldMk cId="2767944270" sldId="340"/>
            <ac:spMk id="2" creationId="{660E0893-39FF-49F6-B6C1-CC691D09345E}"/>
          </ac:spMkLst>
        </pc:spChg>
        <pc:spChg chg="mod">
          <ac:chgData name="it18120226@my.sliit.lk" userId="434220d6-88d2-4bac-b6ab-07818277ed2f" providerId="ADAL" clId="{AB88A4A0-FC8C-425F-934F-305740AE6662}" dt="2021-03-02T17:33:26.789" v="517" actId="1038"/>
          <ac:spMkLst>
            <pc:docMk/>
            <pc:sldMk cId="2767944270" sldId="340"/>
            <ac:spMk id="3" creationId="{6B616913-88D6-45F7-BFC7-8135E014720C}"/>
          </ac:spMkLst>
        </pc:spChg>
        <pc:spChg chg="mod">
          <ac:chgData name="it18120226@my.sliit.lk" userId="434220d6-88d2-4bac-b6ab-07818277ed2f" providerId="ADAL" clId="{AB88A4A0-FC8C-425F-934F-305740AE6662}" dt="2021-03-02T16:08:53.901" v="227"/>
          <ac:spMkLst>
            <pc:docMk/>
            <pc:sldMk cId="2767944270" sldId="340"/>
            <ac:spMk id="9" creationId="{15C256B7-0A78-4F5F-AAF1-4376BDA71FC0}"/>
          </ac:spMkLst>
        </pc:spChg>
        <pc:spChg chg="mod">
          <ac:chgData name="it18120226@my.sliit.lk" userId="434220d6-88d2-4bac-b6ab-07818277ed2f" providerId="ADAL" clId="{AB88A4A0-FC8C-425F-934F-305740AE6662}" dt="2021-03-02T16:08:53.901" v="227"/>
          <ac:spMkLst>
            <pc:docMk/>
            <pc:sldMk cId="2767944270" sldId="340"/>
            <ac:spMk id="10" creationId="{12E2FD6F-9033-454D-A2D6-DBE120AF29E6}"/>
          </ac:spMkLst>
        </pc:spChg>
        <pc:spChg chg="mod">
          <ac:chgData name="it18120226@my.sliit.lk" userId="434220d6-88d2-4bac-b6ab-07818277ed2f" providerId="ADAL" clId="{AB88A4A0-FC8C-425F-934F-305740AE6662}" dt="2021-03-02T16:08:53.901" v="227"/>
          <ac:spMkLst>
            <pc:docMk/>
            <pc:sldMk cId="2767944270" sldId="340"/>
            <ac:spMk id="11" creationId="{DB7756EE-63F5-498C-805F-DAA10C975378}"/>
          </ac:spMkLst>
        </pc:spChg>
        <pc:spChg chg="mod">
          <ac:chgData name="it18120226@my.sliit.lk" userId="434220d6-88d2-4bac-b6ab-07818277ed2f" providerId="ADAL" clId="{AB88A4A0-FC8C-425F-934F-305740AE6662}" dt="2021-03-02T16:08:53.901" v="227"/>
          <ac:spMkLst>
            <pc:docMk/>
            <pc:sldMk cId="2767944270" sldId="340"/>
            <ac:spMk id="12" creationId="{EC8DAA1C-5D47-433A-A55D-F54C7E019A91}"/>
          </ac:spMkLst>
        </pc:spChg>
        <pc:spChg chg="mod">
          <ac:chgData name="it18120226@my.sliit.lk" userId="434220d6-88d2-4bac-b6ab-07818277ed2f" providerId="ADAL" clId="{AB88A4A0-FC8C-425F-934F-305740AE6662}" dt="2021-03-02T16:08:53.901" v="227"/>
          <ac:spMkLst>
            <pc:docMk/>
            <pc:sldMk cId="2767944270" sldId="340"/>
            <ac:spMk id="13" creationId="{767F5182-FADC-4DFC-A9E7-659688D942E4}"/>
          </ac:spMkLst>
        </pc:spChg>
        <pc:spChg chg="mod">
          <ac:chgData name="it18120226@my.sliit.lk" userId="434220d6-88d2-4bac-b6ab-07818277ed2f" providerId="ADAL" clId="{AB88A4A0-FC8C-425F-934F-305740AE6662}" dt="2021-03-02T16:08:53.901" v="227"/>
          <ac:spMkLst>
            <pc:docMk/>
            <pc:sldMk cId="2767944270" sldId="340"/>
            <ac:spMk id="14" creationId="{DE3935ED-3E38-424F-8FB5-2129429BCEB9}"/>
          </ac:spMkLst>
        </pc:spChg>
        <pc:spChg chg="mod">
          <ac:chgData name="it18120226@my.sliit.lk" userId="434220d6-88d2-4bac-b6ab-07818277ed2f" providerId="ADAL" clId="{AB88A4A0-FC8C-425F-934F-305740AE6662}" dt="2021-03-02T16:08:53.901" v="227"/>
          <ac:spMkLst>
            <pc:docMk/>
            <pc:sldMk cId="2767944270" sldId="340"/>
            <ac:spMk id="15" creationId="{182AA1AD-82BA-4397-A1E8-47548729FC91}"/>
          </ac:spMkLst>
        </pc:spChg>
        <pc:spChg chg="mod">
          <ac:chgData name="it18120226@my.sliit.lk" userId="434220d6-88d2-4bac-b6ab-07818277ed2f" providerId="ADAL" clId="{AB88A4A0-FC8C-425F-934F-305740AE6662}" dt="2021-03-02T16:08:53.901" v="227"/>
          <ac:spMkLst>
            <pc:docMk/>
            <pc:sldMk cId="2767944270" sldId="340"/>
            <ac:spMk id="16" creationId="{6BDD838C-A12C-4B08-B7A3-A4952ED7909C}"/>
          </ac:spMkLst>
        </pc:spChg>
        <pc:spChg chg="mod">
          <ac:chgData name="it18120226@my.sliit.lk" userId="434220d6-88d2-4bac-b6ab-07818277ed2f" providerId="ADAL" clId="{AB88A4A0-FC8C-425F-934F-305740AE6662}" dt="2021-03-02T16:08:53.901" v="227"/>
          <ac:spMkLst>
            <pc:docMk/>
            <pc:sldMk cId="2767944270" sldId="340"/>
            <ac:spMk id="17" creationId="{D19760BD-9FDE-4187-9FFC-C80D410E9E5D}"/>
          </ac:spMkLst>
        </pc:spChg>
        <pc:spChg chg="mod">
          <ac:chgData name="it18120226@my.sliit.lk" userId="434220d6-88d2-4bac-b6ab-07818277ed2f" providerId="ADAL" clId="{AB88A4A0-FC8C-425F-934F-305740AE6662}" dt="2021-03-02T16:09:59.724" v="233"/>
          <ac:spMkLst>
            <pc:docMk/>
            <pc:sldMk cId="2767944270" sldId="340"/>
            <ac:spMk id="25" creationId="{3B204F15-01D4-4AC9-8F0D-DC1A2E020530}"/>
          </ac:spMkLst>
        </pc:spChg>
        <pc:spChg chg="mod">
          <ac:chgData name="it18120226@my.sliit.lk" userId="434220d6-88d2-4bac-b6ab-07818277ed2f" providerId="ADAL" clId="{AB88A4A0-FC8C-425F-934F-305740AE6662}" dt="2021-03-02T16:09:59.724" v="233"/>
          <ac:spMkLst>
            <pc:docMk/>
            <pc:sldMk cId="2767944270" sldId="340"/>
            <ac:spMk id="26" creationId="{0B9E9B88-3AC3-4E0A-8618-625F4143429B}"/>
          </ac:spMkLst>
        </pc:spChg>
        <pc:spChg chg="mod">
          <ac:chgData name="it18120226@my.sliit.lk" userId="434220d6-88d2-4bac-b6ab-07818277ed2f" providerId="ADAL" clId="{AB88A4A0-FC8C-425F-934F-305740AE6662}" dt="2021-03-02T16:09:59.724" v="233"/>
          <ac:spMkLst>
            <pc:docMk/>
            <pc:sldMk cId="2767944270" sldId="340"/>
            <ac:spMk id="27" creationId="{16DE25FB-07A8-4CDF-96BF-393A0C1F0555}"/>
          </ac:spMkLst>
        </pc:spChg>
        <pc:spChg chg="mod">
          <ac:chgData name="it18120226@my.sliit.lk" userId="434220d6-88d2-4bac-b6ab-07818277ed2f" providerId="ADAL" clId="{AB88A4A0-FC8C-425F-934F-305740AE6662}" dt="2021-03-02T16:09:59.724" v="233"/>
          <ac:spMkLst>
            <pc:docMk/>
            <pc:sldMk cId="2767944270" sldId="340"/>
            <ac:spMk id="28" creationId="{8A45DA79-B2A9-48C9-9713-BF3882422F07}"/>
          </ac:spMkLst>
        </pc:spChg>
        <pc:spChg chg="mod">
          <ac:chgData name="it18120226@my.sliit.lk" userId="434220d6-88d2-4bac-b6ab-07818277ed2f" providerId="ADAL" clId="{AB88A4A0-FC8C-425F-934F-305740AE6662}" dt="2021-03-02T16:09:59.724" v="233"/>
          <ac:spMkLst>
            <pc:docMk/>
            <pc:sldMk cId="2767944270" sldId="340"/>
            <ac:spMk id="29" creationId="{D1FD81E1-4D58-4C1D-B9B3-D5956C7D04A3}"/>
          </ac:spMkLst>
        </pc:spChg>
        <pc:spChg chg="mod">
          <ac:chgData name="it18120226@my.sliit.lk" userId="434220d6-88d2-4bac-b6ab-07818277ed2f" providerId="ADAL" clId="{AB88A4A0-FC8C-425F-934F-305740AE6662}" dt="2021-03-02T16:09:59.724" v="233"/>
          <ac:spMkLst>
            <pc:docMk/>
            <pc:sldMk cId="2767944270" sldId="340"/>
            <ac:spMk id="30" creationId="{3473BF42-92E5-4894-86D4-E5B9C35FB396}"/>
          </ac:spMkLst>
        </pc:spChg>
        <pc:spChg chg="mod">
          <ac:chgData name="it18120226@my.sliit.lk" userId="434220d6-88d2-4bac-b6ab-07818277ed2f" providerId="ADAL" clId="{AB88A4A0-FC8C-425F-934F-305740AE6662}" dt="2021-03-02T16:09:59.724" v="233"/>
          <ac:spMkLst>
            <pc:docMk/>
            <pc:sldMk cId="2767944270" sldId="340"/>
            <ac:spMk id="31" creationId="{B880F010-12B7-49CF-A8A9-C16CC3A69393}"/>
          </ac:spMkLst>
        </pc:spChg>
        <pc:spChg chg="mod">
          <ac:chgData name="it18120226@my.sliit.lk" userId="434220d6-88d2-4bac-b6ab-07818277ed2f" providerId="ADAL" clId="{AB88A4A0-FC8C-425F-934F-305740AE6662}" dt="2021-03-02T16:09:59.724" v="233"/>
          <ac:spMkLst>
            <pc:docMk/>
            <pc:sldMk cId="2767944270" sldId="340"/>
            <ac:spMk id="32" creationId="{4893F1C0-A512-4B4F-ABD6-6C5489557830}"/>
          </ac:spMkLst>
        </pc:spChg>
        <pc:spChg chg="mod">
          <ac:chgData name="it18120226@my.sliit.lk" userId="434220d6-88d2-4bac-b6ab-07818277ed2f" providerId="ADAL" clId="{AB88A4A0-FC8C-425F-934F-305740AE6662}" dt="2021-03-02T17:31:11.065" v="485" actId="108"/>
          <ac:spMkLst>
            <pc:docMk/>
            <pc:sldMk cId="2767944270" sldId="340"/>
            <ac:spMk id="34" creationId="{F49E8C18-0CE7-48A1-B65E-7885900FFB5C}"/>
          </ac:spMkLst>
        </pc:spChg>
        <pc:spChg chg="mod">
          <ac:chgData name="it18120226@my.sliit.lk" userId="434220d6-88d2-4bac-b6ab-07818277ed2f" providerId="ADAL" clId="{AB88A4A0-FC8C-425F-934F-305740AE6662}" dt="2021-03-02T17:17:46.676" v="342" actId="14100"/>
          <ac:spMkLst>
            <pc:docMk/>
            <pc:sldMk cId="2767944270" sldId="340"/>
            <ac:spMk id="35" creationId="{531B52DB-F597-4F80-97E3-26F9340234C3}"/>
          </ac:spMkLst>
        </pc:spChg>
        <pc:spChg chg="del mod">
          <ac:chgData name="it18120226@my.sliit.lk" userId="434220d6-88d2-4bac-b6ab-07818277ed2f" providerId="ADAL" clId="{AB88A4A0-FC8C-425F-934F-305740AE6662}" dt="2021-03-02T16:13:49.550" v="274" actId="478"/>
          <ac:spMkLst>
            <pc:docMk/>
            <pc:sldMk cId="2767944270" sldId="340"/>
            <ac:spMk id="36" creationId="{33C38721-FD26-4C16-8EDE-CF22F43A1945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37" creationId="{00E14576-92F9-4546-859D-71D5E95C5022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38" creationId="{DCF47432-BCA0-4CA6-B3C9-873BBD9085A0}"/>
          </ac:spMkLst>
        </pc:spChg>
        <pc:spChg chg="del mod">
          <ac:chgData name="it18120226@my.sliit.lk" userId="434220d6-88d2-4bac-b6ab-07818277ed2f" providerId="ADAL" clId="{AB88A4A0-FC8C-425F-934F-305740AE6662}" dt="2021-03-02T16:13:34.879" v="270" actId="478"/>
          <ac:spMkLst>
            <pc:docMk/>
            <pc:sldMk cId="2767944270" sldId="340"/>
            <ac:spMk id="39" creationId="{AD7357E1-6E6C-44B5-BE53-B61BD22C2558}"/>
          </ac:spMkLst>
        </pc:spChg>
        <pc:spChg chg="mod">
          <ac:chgData name="it18120226@my.sliit.lk" userId="434220d6-88d2-4bac-b6ab-07818277ed2f" providerId="ADAL" clId="{AB88A4A0-FC8C-425F-934F-305740AE6662}" dt="2021-03-02T17:32:13.424" v="501" actId="108"/>
          <ac:spMkLst>
            <pc:docMk/>
            <pc:sldMk cId="2767944270" sldId="340"/>
            <ac:spMk id="40" creationId="{8EE96FE5-190F-4F09-9CE6-925E4B12BD86}"/>
          </ac:spMkLst>
        </pc:spChg>
        <pc:spChg chg="mod">
          <ac:chgData name="it18120226@my.sliit.lk" userId="434220d6-88d2-4bac-b6ab-07818277ed2f" providerId="ADAL" clId="{AB88A4A0-FC8C-425F-934F-305740AE6662}" dt="2021-03-02T17:33:36.056" v="521" actId="108"/>
          <ac:spMkLst>
            <pc:docMk/>
            <pc:sldMk cId="2767944270" sldId="340"/>
            <ac:spMk id="41" creationId="{44888AB5-29CF-49C8-8B0D-D28DCC1B8A64}"/>
          </ac:spMkLst>
        </pc:spChg>
        <pc:spChg chg="del mod">
          <ac:chgData name="it18120226@my.sliit.lk" userId="434220d6-88d2-4bac-b6ab-07818277ed2f" providerId="ADAL" clId="{AB88A4A0-FC8C-425F-934F-305740AE6662}" dt="2021-03-02T16:13:41.293" v="272" actId="478"/>
          <ac:spMkLst>
            <pc:docMk/>
            <pc:sldMk cId="2767944270" sldId="340"/>
            <ac:spMk id="42" creationId="{B558E767-78D1-4C5C-B8C3-95FF06F77E2B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43" creationId="{8D48B749-4AA1-41C3-99A6-306FBE6D4C34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44" creationId="{B86BFBD5-AA30-4562-BA95-622A47892B27}"/>
          </ac:spMkLst>
        </pc:spChg>
        <pc:spChg chg="del mod">
          <ac:chgData name="it18120226@my.sliit.lk" userId="434220d6-88d2-4bac-b6ab-07818277ed2f" providerId="ADAL" clId="{AB88A4A0-FC8C-425F-934F-305740AE6662}" dt="2021-03-02T16:13:46.336" v="273" actId="478"/>
          <ac:spMkLst>
            <pc:docMk/>
            <pc:sldMk cId="2767944270" sldId="340"/>
            <ac:spMk id="45" creationId="{39D90499-2AAB-4CB4-973E-EC7F27705250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46" creationId="{03C8C52A-E4E8-4C24-BF6A-F2A6E1CC9AF8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47" creationId="{2E1F208C-A68E-4C39-9DA2-5E344473A821}"/>
          </ac:spMkLst>
        </pc:spChg>
        <pc:spChg chg="del mod">
          <ac:chgData name="it18120226@my.sliit.lk" userId="434220d6-88d2-4bac-b6ab-07818277ed2f" providerId="ADAL" clId="{AB88A4A0-FC8C-425F-934F-305740AE6662}" dt="2021-03-02T16:11:17.404" v="245" actId="478"/>
          <ac:spMkLst>
            <pc:docMk/>
            <pc:sldMk cId="2767944270" sldId="340"/>
            <ac:spMk id="48" creationId="{2381E8E5-A205-4C06-9A8C-2827BC0BA496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49" creationId="{02862E80-9A8C-40F8-ADDC-4BDD4783251F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50" creationId="{5C8BE8A7-7525-4BB9-9959-89988C5BE335}"/>
          </ac:spMkLst>
        </pc:spChg>
        <pc:spChg chg="del mod">
          <ac:chgData name="it18120226@my.sliit.lk" userId="434220d6-88d2-4bac-b6ab-07818277ed2f" providerId="ADAL" clId="{AB88A4A0-FC8C-425F-934F-305740AE6662}" dt="2021-03-02T16:11:06.548" v="243" actId="478"/>
          <ac:spMkLst>
            <pc:docMk/>
            <pc:sldMk cId="2767944270" sldId="340"/>
            <ac:spMk id="51" creationId="{E9F466B3-B8E2-4CD7-9DD8-9331E9824157}"/>
          </ac:spMkLst>
        </pc:spChg>
        <pc:spChg chg="mod">
          <ac:chgData name="it18120226@my.sliit.lk" userId="434220d6-88d2-4bac-b6ab-07818277ed2f" providerId="ADAL" clId="{AB88A4A0-FC8C-425F-934F-305740AE6662}" dt="2021-03-02T17:31:42.883" v="488" actId="108"/>
          <ac:spMkLst>
            <pc:docMk/>
            <pc:sldMk cId="2767944270" sldId="340"/>
            <ac:spMk id="52" creationId="{221D2913-779F-4DB8-9F84-5D2DB2E031BF}"/>
          </ac:spMkLst>
        </pc:spChg>
        <pc:spChg chg="mod">
          <ac:chgData name="it18120226@my.sliit.lk" userId="434220d6-88d2-4bac-b6ab-07818277ed2f" providerId="ADAL" clId="{AB88A4A0-FC8C-425F-934F-305740AE6662}" dt="2021-03-02T17:29:18.647" v="456" actId="108"/>
          <ac:spMkLst>
            <pc:docMk/>
            <pc:sldMk cId="2767944270" sldId="340"/>
            <ac:spMk id="53" creationId="{393A144D-8A88-46DC-84DF-AB1FED797277}"/>
          </ac:spMkLst>
        </pc:spChg>
        <pc:spChg chg="del mod">
          <ac:chgData name="it18120226@my.sliit.lk" userId="434220d6-88d2-4bac-b6ab-07818277ed2f" providerId="ADAL" clId="{AB88A4A0-FC8C-425F-934F-305740AE6662}" dt="2021-03-02T16:10:58.057" v="239" actId="478"/>
          <ac:spMkLst>
            <pc:docMk/>
            <pc:sldMk cId="2767944270" sldId="340"/>
            <ac:spMk id="54" creationId="{F00DA3C1-9D2C-4F19-8891-DEFAD7567257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55" creationId="{D0631525-B7AC-45B6-8B9A-9316D88141E3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56" creationId="{BD6A7754-522C-4D28-A390-35380F261328}"/>
          </ac:spMkLst>
        </pc:spChg>
        <pc:spChg chg="del mod">
          <ac:chgData name="it18120226@my.sliit.lk" userId="434220d6-88d2-4bac-b6ab-07818277ed2f" providerId="ADAL" clId="{AB88A4A0-FC8C-425F-934F-305740AE6662}" dt="2021-03-02T16:11:12.100" v="244" actId="478"/>
          <ac:spMkLst>
            <pc:docMk/>
            <pc:sldMk cId="2767944270" sldId="340"/>
            <ac:spMk id="57" creationId="{0A5E84B4-13C8-4E3C-BA9C-8DC1FA6975EA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58" creationId="{A80C5D49-20AA-4482-9C23-2DC026FC923B}"/>
          </ac:spMkLst>
        </pc:spChg>
        <pc:spChg chg="mod">
          <ac:chgData name="it18120226@my.sliit.lk" userId="434220d6-88d2-4bac-b6ab-07818277ed2f" providerId="ADAL" clId="{AB88A4A0-FC8C-425F-934F-305740AE6662}" dt="2021-03-02T16:10:35.121" v="235"/>
          <ac:spMkLst>
            <pc:docMk/>
            <pc:sldMk cId="2767944270" sldId="340"/>
            <ac:spMk id="59" creationId="{F85F7517-837B-4B28-8F4C-4149698568BF}"/>
          </ac:spMkLst>
        </pc:spChg>
        <pc:spChg chg="add del mod">
          <ac:chgData name="it18120226@my.sliit.lk" userId="434220d6-88d2-4bac-b6ab-07818277ed2f" providerId="ADAL" clId="{AB88A4A0-FC8C-425F-934F-305740AE6662}" dt="2021-03-02T16:13:00.040" v="265" actId="478"/>
          <ac:spMkLst>
            <pc:docMk/>
            <pc:sldMk cId="2767944270" sldId="340"/>
            <ac:spMk id="60" creationId="{EA82F25E-97E8-466A-B54A-F87526D481A2}"/>
          </ac:spMkLst>
        </pc:spChg>
        <pc:spChg chg="del mod">
          <ac:chgData name="it18120226@my.sliit.lk" userId="434220d6-88d2-4bac-b6ab-07818277ed2f" providerId="ADAL" clId="{AB88A4A0-FC8C-425F-934F-305740AE6662}" dt="2021-03-02T16:12:50.101" v="263" actId="478"/>
          <ac:spMkLst>
            <pc:docMk/>
            <pc:sldMk cId="2767944270" sldId="340"/>
            <ac:spMk id="61" creationId="{25F555AD-75F3-468F-9A89-E45895689140}"/>
          </ac:spMkLst>
        </pc:spChg>
        <pc:spChg chg="del mod">
          <ac:chgData name="it18120226@my.sliit.lk" userId="434220d6-88d2-4bac-b6ab-07818277ed2f" providerId="ADAL" clId="{AB88A4A0-FC8C-425F-934F-305740AE6662}" dt="2021-03-02T16:13:08.641" v="267" actId="478"/>
          <ac:spMkLst>
            <pc:docMk/>
            <pc:sldMk cId="2767944270" sldId="340"/>
            <ac:spMk id="62" creationId="{9471BB13-5C06-47DB-8065-BBC8FB646B4F}"/>
          </ac:spMkLst>
        </pc:spChg>
        <pc:spChg chg="del mod">
          <ac:chgData name="it18120226@my.sliit.lk" userId="434220d6-88d2-4bac-b6ab-07818277ed2f" providerId="ADAL" clId="{AB88A4A0-FC8C-425F-934F-305740AE6662}" dt="2021-03-02T16:13:39.546" v="271" actId="478"/>
          <ac:spMkLst>
            <pc:docMk/>
            <pc:sldMk cId="2767944270" sldId="340"/>
            <ac:spMk id="63" creationId="{33609C59-7F4C-44A5-A039-5A6791B4AE28}"/>
          </ac:spMkLst>
        </pc:spChg>
        <pc:spChg chg="del mod">
          <ac:chgData name="it18120226@my.sliit.lk" userId="434220d6-88d2-4bac-b6ab-07818277ed2f" providerId="ADAL" clId="{AB88A4A0-FC8C-425F-934F-305740AE6662}" dt="2021-03-02T16:13:33.115" v="269" actId="478"/>
          <ac:spMkLst>
            <pc:docMk/>
            <pc:sldMk cId="2767944270" sldId="340"/>
            <ac:spMk id="64" creationId="{37B151AC-7AB6-4CEC-AFC7-91D5B82D7894}"/>
          </ac:spMkLst>
        </pc:spChg>
        <pc:spChg chg="del mod">
          <ac:chgData name="it18120226@my.sliit.lk" userId="434220d6-88d2-4bac-b6ab-07818277ed2f" providerId="ADAL" clId="{AB88A4A0-FC8C-425F-934F-305740AE6662}" dt="2021-03-02T16:13:57.574" v="276" actId="478"/>
          <ac:spMkLst>
            <pc:docMk/>
            <pc:sldMk cId="2767944270" sldId="340"/>
            <ac:spMk id="65" creationId="{F655E459-5F0C-4E10-B71B-DE12B1E16964}"/>
          </ac:spMkLst>
        </pc:spChg>
        <pc:spChg chg="mod">
          <ac:chgData name="it18120226@my.sliit.lk" userId="434220d6-88d2-4bac-b6ab-07818277ed2f" providerId="ADAL" clId="{AB88A4A0-FC8C-425F-934F-305740AE6662}" dt="2021-03-02T17:16:56.810" v="326" actId="1038"/>
          <ac:spMkLst>
            <pc:docMk/>
            <pc:sldMk cId="2767944270" sldId="340"/>
            <ac:spMk id="66" creationId="{4BF4AC57-0C1C-46F4-A64C-AB9A60F6EA61}"/>
          </ac:spMkLst>
        </pc:spChg>
        <pc:spChg chg="add mod">
          <ac:chgData name="it18120226@my.sliit.lk" userId="434220d6-88d2-4bac-b6ab-07818277ed2f" providerId="ADAL" clId="{AB88A4A0-FC8C-425F-934F-305740AE6662}" dt="2021-03-02T17:44:21.035" v="581" actId="207"/>
          <ac:spMkLst>
            <pc:docMk/>
            <pc:sldMk cId="2767944270" sldId="340"/>
            <ac:spMk id="68" creationId="{87F37BD1-7F54-45B6-AE2E-53B7CCEE7E89}"/>
          </ac:spMkLst>
        </pc:spChg>
        <pc:spChg chg="add mod">
          <ac:chgData name="it18120226@my.sliit.lk" userId="434220d6-88d2-4bac-b6ab-07818277ed2f" providerId="ADAL" clId="{AB88A4A0-FC8C-425F-934F-305740AE6662}" dt="2021-03-02T17:40:48.357" v="577" actId="1035"/>
          <ac:spMkLst>
            <pc:docMk/>
            <pc:sldMk cId="2767944270" sldId="340"/>
            <ac:spMk id="70" creationId="{439B33D1-196B-41B6-BC2D-4F5B6A1140F1}"/>
          </ac:spMkLst>
        </pc:spChg>
        <pc:spChg chg="add del">
          <ac:chgData name="it18120226@my.sliit.lk" userId="434220d6-88d2-4bac-b6ab-07818277ed2f" providerId="ADAL" clId="{AB88A4A0-FC8C-425F-934F-305740AE6662}" dt="2021-03-02T17:19:40.002" v="353" actId="22"/>
          <ac:spMkLst>
            <pc:docMk/>
            <pc:sldMk cId="2767944270" sldId="340"/>
            <ac:spMk id="72" creationId="{AC4DB2F5-6C18-431C-AA8A-714803E0E1DB}"/>
          </ac:spMkLst>
        </pc:spChg>
        <pc:spChg chg="add mod">
          <ac:chgData name="it18120226@my.sliit.lk" userId="434220d6-88d2-4bac-b6ab-07818277ed2f" providerId="ADAL" clId="{AB88A4A0-FC8C-425F-934F-305740AE6662}" dt="2021-03-02T17:33:45.869" v="525" actId="1037"/>
          <ac:spMkLst>
            <pc:docMk/>
            <pc:sldMk cId="2767944270" sldId="340"/>
            <ac:spMk id="74" creationId="{CF892D1D-6728-4A00-9C6E-5D94FABA78F5}"/>
          </ac:spMkLst>
        </pc:spChg>
        <pc:spChg chg="add mod">
          <ac:chgData name="it18120226@my.sliit.lk" userId="434220d6-88d2-4bac-b6ab-07818277ed2f" providerId="ADAL" clId="{AB88A4A0-FC8C-425F-934F-305740AE6662}" dt="2021-03-02T17:33:45.869" v="525" actId="1037"/>
          <ac:spMkLst>
            <pc:docMk/>
            <pc:sldMk cId="2767944270" sldId="340"/>
            <ac:spMk id="76" creationId="{7E85021C-C0BE-4395-82AB-3A56C9AE4542}"/>
          </ac:spMkLst>
        </pc:spChg>
        <pc:spChg chg="add mod">
          <ac:chgData name="it18120226@my.sliit.lk" userId="434220d6-88d2-4bac-b6ab-07818277ed2f" providerId="ADAL" clId="{AB88A4A0-FC8C-425F-934F-305740AE6662}" dt="2021-03-02T17:33:45.869" v="525" actId="1037"/>
          <ac:spMkLst>
            <pc:docMk/>
            <pc:sldMk cId="2767944270" sldId="340"/>
            <ac:spMk id="78" creationId="{19B677D9-675D-4D06-81A0-6918C300ABB6}"/>
          </ac:spMkLst>
        </pc:spChg>
        <pc:grpChg chg="add del mod">
          <ac:chgData name="it18120226@my.sliit.lk" userId="434220d6-88d2-4bac-b6ab-07818277ed2f" providerId="ADAL" clId="{AB88A4A0-FC8C-425F-934F-305740AE6662}" dt="2021-03-02T16:09:25.485" v="232"/>
          <ac:grpSpMkLst>
            <pc:docMk/>
            <pc:sldMk cId="2767944270" sldId="340"/>
            <ac:grpSpMk id="4" creationId="{EF8B64B8-264B-4724-B34B-DD64566EE66B}"/>
          </ac:grpSpMkLst>
        </pc:grpChg>
        <pc:grpChg chg="mod">
          <ac:chgData name="it18120226@my.sliit.lk" userId="434220d6-88d2-4bac-b6ab-07818277ed2f" providerId="ADAL" clId="{AB88A4A0-FC8C-425F-934F-305740AE6662}" dt="2021-03-02T16:08:53.901" v="227"/>
          <ac:grpSpMkLst>
            <pc:docMk/>
            <pc:sldMk cId="2767944270" sldId="340"/>
            <ac:grpSpMk id="5" creationId="{139B209C-63EC-4649-BD64-99432C259240}"/>
          </ac:grpSpMkLst>
        </pc:grpChg>
        <pc:grpChg chg="mod">
          <ac:chgData name="it18120226@my.sliit.lk" userId="434220d6-88d2-4bac-b6ab-07818277ed2f" providerId="ADAL" clId="{AB88A4A0-FC8C-425F-934F-305740AE6662}" dt="2021-03-02T16:08:53.901" v="227"/>
          <ac:grpSpMkLst>
            <pc:docMk/>
            <pc:sldMk cId="2767944270" sldId="340"/>
            <ac:grpSpMk id="6" creationId="{B2F9738D-48B9-4CF1-8FCD-83646C593787}"/>
          </ac:grpSpMkLst>
        </pc:grpChg>
        <pc:grpChg chg="mod">
          <ac:chgData name="it18120226@my.sliit.lk" userId="434220d6-88d2-4bac-b6ab-07818277ed2f" providerId="ADAL" clId="{AB88A4A0-FC8C-425F-934F-305740AE6662}" dt="2021-03-02T16:08:53.901" v="227"/>
          <ac:grpSpMkLst>
            <pc:docMk/>
            <pc:sldMk cId="2767944270" sldId="340"/>
            <ac:grpSpMk id="7" creationId="{8214F771-0E3C-4B5C-AEE7-5D4049F7A3B3}"/>
          </ac:grpSpMkLst>
        </pc:grpChg>
        <pc:grpChg chg="mod">
          <ac:chgData name="it18120226@my.sliit.lk" userId="434220d6-88d2-4bac-b6ab-07818277ed2f" providerId="ADAL" clId="{AB88A4A0-FC8C-425F-934F-305740AE6662}" dt="2021-03-02T16:08:53.901" v="227"/>
          <ac:grpSpMkLst>
            <pc:docMk/>
            <pc:sldMk cId="2767944270" sldId="340"/>
            <ac:grpSpMk id="8" creationId="{54C419D9-98BF-42D3-8416-63A7F5E4C33D}"/>
          </ac:grpSpMkLst>
        </pc:grpChg>
        <pc:grpChg chg="add del mod">
          <ac:chgData name="it18120226@my.sliit.lk" userId="434220d6-88d2-4bac-b6ab-07818277ed2f" providerId="ADAL" clId="{AB88A4A0-FC8C-425F-934F-305740AE6662}" dt="2021-03-02T16:10:15.995" v="234"/>
          <ac:grpSpMkLst>
            <pc:docMk/>
            <pc:sldMk cId="2767944270" sldId="340"/>
            <ac:grpSpMk id="20" creationId="{FC52D845-DF14-4ED1-BB75-EFA68A8DAA89}"/>
          </ac:grpSpMkLst>
        </pc:grpChg>
        <pc:grpChg chg="mod">
          <ac:chgData name="it18120226@my.sliit.lk" userId="434220d6-88d2-4bac-b6ab-07818277ed2f" providerId="ADAL" clId="{AB88A4A0-FC8C-425F-934F-305740AE6662}" dt="2021-03-02T16:09:59.724" v="233"/>
          <ac:grpSpMkLst>
            <pc:docMk/>
            <pc:sldMk cId="2767944270" sldId="340"/>
            <ac:grpSpMk id="21" creationId="{44B450D6-D735-43CB-9018-8FFA7436339E}"/>
          </ac:grpSpMkLst>
        </pc:grpChg>
        <pc:grpChg chg="mod">
          <ac:chgData name="it18120226@my.sliit.lk" userId="434220d6-88d2-4bac-b6ab-07818277ed2f" providerId="ADAL" clId="{AB88A4A0-FC8C-425F-934F-305740AE6662}" dt="2021-03-02T16:09:59.724" v="233"/>
          <ac:grpSpMkLst>
            <pc:docMk/>
            <pc:sldMk cId="2767944270" sldId="340"/>
            <ac:grpSpMk id="22" creationId="{B0924BEE-0E2C-4D5E-A25A-699501AD140E}"/>
          </ac:grpSpMkLst>
        </pc:grpChg>
        <pc:grpChg chg="mod">
          <ac:chgData name="it18120226@my.sliit.lk" userId="434220d6-88d2-4bac-b6ab-07818277ed2f" providerId="ADAL" clId="{AB88A4A0-FC8C-425F-934F-305740AE6662}" dt="2021-03-02T16:09:59.724" v="233"/>
          <ac:grpSpMkLst>
            <pc:docMk/>
            <pc:sldMk cId="2767944270" sldId="340"/>
            <ac:grpSpMk id="23" creationId="{1BA8C84C-27D3-40A5-84D7-141DE81D2C84}"/>
          </ac:grpSpMkLst>
        </pc:grpChg>
        <pc:grpChg chg="mod">
          <ac:chgData name="it18120226@my.sliit.lk" userId="434220d6-88d2-4bac-b6ab-07818277ed2f" providerId="ADAL" clId="{AB88A4A0-FC8C-425F-934F-305740AE6662}" dt="2021-03-02T16:09:59.724" v="233"/>
          <ac:grpSpMkLst>
            <pc:docMk/>
            <pc:sldMk cId="2767944270" sldId="340"/>
            <ac:grpSpMk id="24" creationId="{550B14E9-84B2-4356-9D71-2A2B663C2AE4}"/>
          </ac:grpSpMkLst>
        </pc:grpChg>
        <pc:grpChg chg="add del mod">
          <ac:chgData name="it18120226@my.sliit.lk" userId="434220d6-88d2-4bac-b6ab-07818277ed2f" providerId="ADAL" clId="{AB88A4A0-FC8C-425F-934F-305740AE6662}" dt="2021-03-02T17:33:45.869" v="525" actId="1037"/>
          <ac:grpSpMkLst>
            <pc:docMk/>
            <pc:sldMk cId="2767944270" sldId="340"/>
            <ac:grpSpMk id="33" creationId="{7DEEF25D-649F-4EF4-8761-4CE105A038CC}"/>
          </ac:grpSpMkLst>
        </pc:grpChg>
      </pc:sldChg>
      <pc:sldChg chg="addSp delSp modSp add mod">
        <pc:chgData name="it18120226@my.sliit.lk" userId="434220d6-88d2-4bac-b6ab-07818277ed2f" providerId="ADAL" clId="{AB88A4A0-FC8C-425F-934F-305740AE6662}" dt="2021-03-03T15:23:11.738" v="2333" actId="14100"/>
        <pc:sldMkLst>
          <pc:docMk/>
          <pc:sldMk cId="3476886795" sldId="341"/>
        </pc:sldMkLst>
        <pc:spChg chg="mod">
          <ac:chgData name="it18120226@my.sliit.lk" userId="434220d6-88d2-4bac-b6ab-07818277ed2f" providerId="ADAL" clId="{AB88A4A0-FC8C-425F-934F-305740AE6662}" dt="2021-03-02T15:47:39.765" v="22" actId="27636"/>
          <ac:spMkLst>
            <pc:docMk/>
            <pc:sldMk cId="3476886795" sldId="341"/>
            <ac:spMk id="2" creationId="{660E0893-39FF-49F6-B6C1-CC691D09345E}"/>
          </ac:spMkLst>
        </pc:spChg>
        <pc:spChg chg="del mod">
          <ac:chgData name="it18120226@my.sliit.lk" userId="434220d6-88d2-4bac-b6ab-07818277ed2f" providerId="ADAL" clId="{AB88A4A0-FC8C-425F-934F-305740AE6662}" dt="2021-03-03T15:23:00.986" v="2330" actId="931"/>
          <ac:spMkLst>
            <pc:docMk/>
            <pc:sldMk cId="3476886795" sldId="341"/>
            <ac:spMk id="3" creationId="{6B616913-88D6-45F7-BFC7-8135E014720C}"/>
          </ac:spMkLst>
        </pc:spChg>
        <pc:picChg chg="add mod">
          <ac:chgData name="it18120226@my.sliit.lk" userId="434220d6-88d2-4bac-b6ab-07818277ed2f" providerId="ADAL" clId="{AB88A4A0-FC8C-425F-934F-305740AE6662}" dt="2021-03-03T15:23:11.738" v="2333" actId="14100"/>
          <ac:picMkLst>
            <pc:docMk/>
            <pc:sldMk cId="3476886795" sldId="341"/>
            <ac:picMk id="5" creationId="{34655D9B-C172-4F5C-91EA-5F4534A0848D}"/>
          </ac:picMkLst>
        </pc:picChg>
      </pc:sldChg>
      <pc:sldChg chg="addSp delSp modSp new mod modClrScheme chgLayout">
        <pc:chgData name="it18120226@my.sliit.lk" userId="434220d6-88d2-4bac-b6ab-07818277ed2f" providerId="ADAL" clId="{AB88A4A0-FC8C-425F-934F-305740AE6662}" dt="2021-03-03T08:53:05.018" v="1667" actId="13822"/>
        <pc:sldMkLst>
          <pc:docMk/>
          <pc:sldMk cId="245304073" sldId="342"/>
        </pc:sldMkLst>
        <pc:spChg chg="del">
          <ac:chgData name="it18120226@my.sliit.lk" userId="434220d6-88d2-4bac-b6ab-07818277ed2f" providerId="ADAL" clId="{AB88A4A0-FC8C-425F-934F-305740AE6662}" dt="2021-03-03T01:57:01.263" v="662" actId="700"/>
          <ac:spMkLst>
            <pc:docMk/>
            <pc:sldMk cId="245304073" sldId="342"/>
            <ac:spMk id="2" creationId="{D79E328E-FEA8-4BDC-95DE-192206F00485}"/>
          </ac:spMkLst>
        </pc:spChg>
        <pc:spChg chg="del">
          <ac:chgData name="it18120226@my.sliit.lk" userId="434220d6-88d2-4bac-b6ab-07818277ed2f" providerId="ADAL" clId="{AB88A4A0-FC8C-425F-934F-305740AE6662}" dt="2021-03-03T01:57:01.263" v="662" actId="700"/>
          <ac:spMkLst>
            <pc:docMk/>
            <pc:sldMk cId="245304073" sldId="342"/>
            <ac:spMk id="3" creationId="{D625E01E-7E33-443D-8135-1740969E6186}"/>
          </ac:spMkLst>
        </pc:spChg>
        <pc:spChg chg="mod">
          <ac:chgData name="it18120226@my.sliit.lk" userId="434220d6-88d2-4bac-b6ab-07818277ed2f" providerId="ADAL" clId="{AB88A4A0-FC8C-425F-934F-305740AE6662}" dt="2021-03-03T08:53:05.018" v="1667" actId="13822"/>
          <ac:spMkLst>
            <pc:docMk/>
            <pc:sldMk cId="245304073" sldId="342"/>
            <ac:spMk id="5" creationId="{1BAA08A2-B4C8-4B04-BBAD-DAA4F6A57636}"/>
          </ac:spMkLst>
        </pc:spChg>
        <pc:spChg chg="mod">
          <ac:chgData name="it18120226@my.sliit.lk" userId="434220d6-88d2-4bac-b6ab-07818277ed2f" providerId="ADAL" clId="{AB88A4A0-FC8C-425F-934F-305740AE6662}" dt="2021-03-03T08:53:05.018" v="1667" actId="13822"/>
          <ac:spMkLst>
            <pc:docMk/>
            <pc:sldMk cId="245304073" sldId="342"/>
            <ac:spMk id="6" creationId="{2C002049-19C3-4C84-BB14-ABAC9BA2FE99}"/>
          </ac:spMkLst>
        </pc:spChg>
        <pc:spChg chg="mod">
          <ac:chgData name="it18120226@my.sliit.lk" userId="434220d6-88d2-4bac-b6ab-07818277ed2f" providerId="ADAL" clId="{AB88A4A0-FC8C-425F-934F-305740AE6662}" dt="2021-03-03T08:53:05.018" v="1667" actId="13822"/>
          <ac:spMkLst>
            <pc:docMk/>
            <pc:sldMk cId="245304073" sldId="342"/>
            <ac:spMk id="7" creationId="{D1F47CE6-FB51-4253-8D93-87BB7C854D92}"/>
          </ac:spMkLst>
        </pc:spChg>
        <pc:spChg chg="mod">
          <ac:chgData name="it18120226@my.sliit.lk" userId="434220d6-88d2-4bac-b6ab-07818277ed2f" providerId="ADAL" clId="{AB88A4A0-FC8C-425F-934F-305740AE6662}" dt="2021-03-03T08:53:05.018" v="1667" actId="13822"/>
          <ac:spMkLst>
            <pc:docMk/>
            <pc:sldMk cId="245304073" sldId="342"/>
            <ac:spMk id="8" creationId="{93D80C4F-E82B-4B53-9B1E-962FA73CE998}"/>
          </ac:spMkLst>
        </pc:spChg>
        <pc:spChg chg="mod">
          <ac:chgData name="it18120226@my.sliit.lk" userId="434220d6-88d2-4bac-b6ab-07818277ed2f" providerId="ADAL" clId="{AB88A4A0-FC8C-425F-934F-305740AE6662}" dt="2021-03-03T08:53:05.018" v="1667" actId="13822"/>
          <ac:spMkLst>
            <pc:docMk/>
            <pc:sldMk cId="245304073" sldId="342"/>
            <ac:spMk id="9" creationId="{72EE9433-04FD-4110-8621-8FE7D643DEF6}"/>
          </ac:spMkLst>
        </pc:spChg>
        <pc:grpChg chg="add mod">
          <ac:chgData name="it18120226@my.sliit.lk" userId="434220d6-88d2-4bac-b6ab-07818277ed2f" providerId="ADAL" clId="{AB88A4A0-FC8C-425F-934F-305740AE6662}" dt="2021-03-03T01:57:58.175" v="669" actId="1076"/>
          <ac:grpSpMkLst>
            <pc:docMk/>
            <pc:sldMk cId="245304073" sldId="342"/>
            <ac:grpSpMk id="4" creationId="{79A12982-1DF7-4A64-A213-48A41DB2D4BB}"/>
          </ac:grpSpMkLst>
        </pc:grpChg>
      </pc:sldChg>
      <pc:sldChg chg="addSp delSp modSp new mod">
        <pc:chgData name="it18120226@my.sliit.lk" userId="434220d6-88d2-4bac-b6ab-07818277ed2f" providerId="ADAL" clId="{AB88A4A0-FC8C-425F-934F-305740AE6662}" dt="2021-03-03T02:00:14.007" v="683" actId="1076"/>
        <pc:sldMkLst>
          <pc:docMk/>
          <pc:sldMk cId="1456008411" sldId="343"/>
        </pc:sldMkLst>
        <pc:spChg chg="add del mod">
          <ac:chgData name="it18120226@my.sliit.lk" userId="434220d6-88d2-4bac-b6ab-07818277ed2f" providerId="ADAL" clId="{AB88A4A0-FC8C-425F-934F-305740AE6662}" dt="2021-03-03T01:59:21.709" v="674" actId="478"/>
          <ac:spMkLst>
            <pc:docMk/>
            <pc:sldMk cId="1456008411" sldId="343"/>
            <ac:spMk id="2" creationId="{D92CA37D-13E9-4DB4-8F7B-825775D2408E}"/>
          </ac:spMkLst>
        </pc:spChg>
        <pc:spChg chg="add del mod">
          <ac:chgData name="it18120226@my.sliit.lk" userId="434220d6-88d2-4bac-b6ab-07818277ed2f" providerId="ADAL" clId="{AB88A4A0-FC8C-425F-934F-305740AE6662}" dt="2021-03-03T01:59:31.821" v="677"/>
          <ac:spMkLst>
            <pc:docMk/>
            <pc:sldMk cId="1456008411" sldId="343"/>
            <ac:spMk id="4" creationId="{39B34ADD-50F6-41E5-9BD8-8E9E2516CBCC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6" creationId="{A0A515F5-DB87-46F5-BC11-379FC8B16605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7" creationId="{66E50E4D-28DC-4A2B-9483-181D458A7AFC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8" creationId="{848BA48A-7808-4FD9-8150-C21BB7E09D1E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9" creationId="{7A61D00C-1D75-447C-AFDD-63D3F3002146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0" creationId="{4EE40533-FB8A-483D-8DC8-9F826D5F844B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1" creationId="{A66A6751-9A93-4056-9B30-75635DEC2C9D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2" creationId="{F4086CC5-95A5-4549-9743-27285AFBF4E3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3" creationId="{68285EFC-B7E9-419F-9740-84D7AB64F12B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4" creationId="{ACFEFF00-D673-4888-B913-56030082296A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5" creationId="{2F657FE0-5248-4CF5-A723-6DCA556017EF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6" creationId="{E59EBA93-B9BE-4831-B196-1914A5071B75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7" creationId="{34C24FC9-EBF4-409B-B126-A84DE2CEECD7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8" creationId="{0B56C457-C5A5-4BEF-8B28-1FED5C88C3C1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19" creationId="{832204AA-D2D2-4C40-91FA-4126CBC0319D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0" creationId="{F5451A75-A60C-4128-A8B0-309EE1C2D96F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1" creationId="{C5992CB6-817C-48D5-9C86-F04EAFC5BBE6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2" creationId="{1501413A-8DF2-4818-AA26-6BFEFD894D6A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3" creationId="{FF545FE0-5351-410F-9EA5-A9F662DA9A5C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4" creationId="{ACAAE551-9482-4382-9F7F-CA49202900DC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5" creationId="{0099B8FA-79ED-473A-8262-08677E28FA08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6" creationId="{3DE88958-C5D6-46D8-B4F9-3D72EE36E5D9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7" creationId="{8F4CA37E-4B87-40E7-A5D4-030CF79F1F6D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8" creationId="{50072AA5-4F57-4609-8972-28513AF47517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29" creationId="{BE43D39C-5EB1-4288-B531-17FF3884901C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30" creationId="{96D560CE-BD79-4673-9D1D-1981549167AD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31" creationId="{CC35E29E-DB01-422A-85C6-2EBE9644745A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32" creationId="{0C56DD8F-55FD-4084-BD3A-9B299E645293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33" creationId="{349EFBFA-2238-420A-A253-CADBC1502DA3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34" creationId="{E3205C7E-7B5D-492C-90BA-3E926D4A5117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35" creationId="{58345E06-9FB8-4690-9862-D2218360988D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36" creationId="{AC89E539-6AEC-4BB6-8697-E0DB7EBF5E77}"/>
          </ac:spMkLst>
        </pc:spChg>
        <pc:spChg chg="mod">
          <ac:chgData name="it18120226@my.sliit.lk" userId="434220d6-88d2-4bac-b6ab-07818277ed2f" providerId="ADAL" clId="{AB88A4A0-FC8C-425F-934F-305740AE6662}" dt="2021-03-03T01:59:48.674" v="678"/>
          <ac:spMkLst>
            <pc:docMk/>
            <pc:sldMk cId="1456008411" sldId="343"/>
            <ac:spMk id="37" creationId="{2B90428F-8E9F-4FE4-8604-301FA7E5424E}"/>
          </ac:spMkLst>
        </pc:spChg>
        <pc:grpChg chg="add del mod">
          <ac:chgData name="it18120226@my.sliit.lk" userId="434220d6-88d2-4bac-b6ab-07818277ed2f" providerId="ADAL" clId="{AB88A4A0-FC8C-425F-934F-305740AE6662}" dt="2021-03-03T01:59:50.181" v="679"/>
          <ac:grpSpMkLst>
            <pc:docMk/>
            <pc:sldMk cId="1456008411" sldId="343"/>
            <ac:grpSpMk id="5" creationId="{071AFC02-AB0F-44FE-B316-6FBD43215B32}"/>
          </ac:grpSpMkLst>
        </pc:grpChg>
        <pc:picChg chg="add mod">
          <ac:chgData name="it18120226@my.sliit.lk" userId="434220d6-88d2-4bac-b6ab-07818277ed2f" providerId="ADAL" clId="{AB88A4A0-FC8C-425F-934F-305740AE6662}" dt="2021-03-03T02:00:14.007" v="683" actId="1076"/>
          <ac:picMkLst>
            <pc:docMk/>
            <pc:sldMk cId="1456008411" sldId="343"/>
            <ac:picMk id="3" creationId="{A8F56F32-51FB-4114-AFAF-46E3F7EB8E6E}"/>
          </ac:picMkLst>
        </pc:picChg>
        <pc:picChg chg="add mod">
          <ac:chgData name="it18120226@my.sliit.lk" userId="434220d6-88d2-4bac-b6ab-07818277ed2f" providerId="ADAL" clId="{AB88A4A0-FC8C-425F-934F-305740AE6662}" dt="2021-03-03T01:59:57.927" v="681" actId="1076"/>
          <ac:picMkLst>
            <pc:docMk/>
            <pc:sldMk cId="1456008411" sldId="343"/>
            <ac:picMk id="38" creationId="{267CB561-6967-445C-ABF9-77970A7BBDBA}"/>
          </ac:picMkLst>
        </pc:picChg>
      </pc:sldChg>
      <pc:sldChg chg="addSp delSp modSp new del mod setBg">
        <pc:chgData name="it18120226@my.sliit.lk" userId="434220d6-88d2-4bac-b6ab-07818277ed2f" providerId="ADAL" clId="{AB88A4A0-FC8C-425F-934F-305740AE6662}" dt="2021-03-04T08:32:36.779" v="2369" actId="47"/>
        <pc:sldMkLst>
          <pc:docMk/>
          <pc:sldMk cId="3340027618" sldId="344"/>
        </pc:sldMkLst>
        <pc:spChg chg="mod">
          <ac:chgData name="it18120226@my.sliit.lk" userId="434220d6-88d2-4bac-b6ab-07818277ed2f" providerId="ADAL" clId="{AB88A4A0-FC8C-425F-934F-305740AE6662}" dt="2021-03-03T02:10:39.562" v="775" actId="20577"/>
          <ac:spMkLst>
            <pc:docMk/>
            <pc:sldMk cId="3340027618" sldId="344"/>
            <ac:spMk id="2" creationId="{4465435F-6361-422B-9D7D-AB3010079AED}"/>
          </ac:spMkLst>
        </pc:spChg>
        <pc:spChg chg="mod">
          <ac:chgData name="it18120226@my.sliit.lk" userId="434220d6-88d2-4bac-b6ab-07818277ed2f" providerId="ADAL" clId="{AB88A4A0-FC8C-425F-934F-305740AE6662}" dt="2021-03-03T03:54:03.143" v="1181" actId="20577"/>
          <ac:spMkLst>
            <pc:docMk/>
            <pc:sldMk cId="3340027618" sldId="344"/>
            <ac:spMk id="3" creationId="{0B42E678-BB9E-40E6-A17A-839F7C76C7EE}"/>
          </ac:spMkLst>
        </pc:spChg>
        <pc:spChg chg="add del">
          <ac:chgData name="it18120226@my.sliit.lk" userId="434220d6-88d2-4bac-b6ab-07818277ed2f" providerId="ADAL" clId="{AB88A4A0-FC8C-425F-934F-305740AE6662}" dt="2021-03-03T02:10:26.482" v="763" actId="22"/>
          <ac:spMkLst>
            <pc:docMk/>
            <pc:sldMk cId="3340027618" sldId="344"/>
            <ac:spMk id="5" creationId="{DCE7CD1F-1931-4488-900F-471C95E9B26E}"/>
          </ac:spMkLst>
        </pc:spChg>
        <pc:picChg chg="add del mod">
          <ac:chgData name="it18120226@my.sliit.lk" userId="434220d6-88d2-4bac-b6ab-07818277ed2f" providerId="ADAL" clId="{AB88A4A0-FC8C-425F-934F-305740AE6662}" dt="2021-03-03T03:25:26.213" v="1128" actId="478"/>
          <ac:picMkLst>
            <pc:docMk/>
            <pc:sldMk cId="3340027618" sldId="344"/>
            <ac:picMk id="6" creationId="{D2D44E49-7210-4DAB-927B-2C38B202904B}"/>
          </ac:picMkLst>
        </pc:picChg>
        <pc:picChg chg="add mod">
          <ac:chgData name="it18120226@my.sliit.lk" userId="434220d6-88d2-4bac-b6ab-07818277ed2f" providerId="ADAL" clId="{AB88A4A0-FC8C-425F-934F-305740AE6662}" dt="2021-03-03T04:34:11.115" v="1279" actId="1037"/>
          <ac:picMkLst>
            <pc:docMk/>
            <pc:sldMk cId="3340027618" sldId="344"/>
            <ac:picMk id="7" creationId="{4C19791B-76A9-47FC-8839-851D1200C3E1}"/>
          </ac:picMkLst>
        </pc:picChg>
        <pc:picChg chg="add del mod">
          <ac:chgData name="it18120226@my.sliit.lk" userId="434220d6-88d2-4bac-b6ab-07818277ed2f" providerId="ADAL" clId="{AB88A4A0-FC8C-425F-934F-305740AE6662}" dt="2021-03-03T02:17:56.550" v="936" actId="478"/>
          <ac:picMkLst>
            <pc:docMk/>
            <pc:sldMk cId="3340027618" sldId="344"/>
            <ac:picMk id="8" creationId="{EE0167D9-AA63-4885-B68D-5E792779B26F}"/>
          </ac:picMkLst>
        </pc:picChg>
        <pc:picChg chg="add mod">
          <ac:chgData name="it18120226@my.sliit.lk" userId="434220d6-88d2-4bac-b6ab-07818277ed2f" providerId="ADAL" clId="{AB88A4A0-FC8C-425F-934F-305740AE6662}" dt="2021-03-03T04:34:11.115" v="1279" actId="1037"/>
          <ac:picMkLst>
            <pc:docMk/>
            <pc:sldMk cId="3340027618" sldId="344"/>
            <ac:picMk id="10" creationId="{38323BAA-90E9-4FBE-BD07-EAA17A164FE1}"/>
          </ac:picMkLst>
        </pc:picChg>
        <pc:picChg chg="add mod">
          <ac:chgData name="it18120226@my.sliit.lk" userId="434220d6-88d2-4bac-b6ab-07818277ed2f" providerId="ADAL" clId="{AB88A4A0-FC8C-425F-934F-305740AE6662}" dt="2021-03-03T04:34:11.115" v="1279" actId="1037"/>
          <ac:picMkLst>
            <pc:docMk/>
            <pc:sldMk cId="3340027618" sldId="344"/>
            <ac:picMk id="2050" creationId="{DAF1F64B-C88D-4B2C-A5EB-12D1BF44B33D}"/>
          </ac:picMkLst>
        </pc:picChg>
        <pc:picChg chg="add del">
          <ac:chgData name="it18120226@my.sliit.lk" userId="434220d6-88d2-4bac-b6ab-07818277ed2f" providerId="ADAL" clId="{AB88A4A0-FC8C-425F-934F-305740AE6662}" dt="2021-03-03T03:20:26.505" v="1116"/>
          <ac:picMkLst>
            <pc:docMk/>
            <pc:sldMk cId="3340027618" sldId="344"/>
            <ac:picMk id="2052" creationId="{5A97A849-7A9E-4419-9A62-9967C1365D11}"/>
          </ac:picMkLst>
        </pc:picChg>
        <pc:picChg chg="add del">
          <ac:chgData name="it18120226@my.sliit.lk" userId="434220d6-88d2-4bac-b6ab-07818277ed2f" providerId="ADAL" clId="{AB88A4A0-FC8C-425F-934F-305740AE6662}" dt="2021-03-03T03:20:56.783" v="1118"/>
          <ac:picMkLst>
            <pc:docMk/>
            <pc:sldMk cId="3340027618" sldId="344"/>
            <ac:picMk id="2054" creationId="{2CB58F30-3BB0-406C-9707-5EC528018760}"/>
          </ac:picMkLst>
        </pc:picChg>
        <pc:picChg chg="add del">
          <ac:chgData name="it18120226@my.sliit.lk" userId="434220d6-88d2-4bac-b6ab-07818277ed2f" providerId="ADAL" clId="{AB88A4A0-FC8C-425F-934F-305740AE6662}" dt="2021-03-03T03:21:04.041" v="1120"/>
          <ac:picMkLst>
            <pc:docMk/>
            <pc:sldMk cId="3340027618" sldId="344"/>
            <ac:picMk id="2056" creationId="{97CE80B3-EC42-4595-8E92-AE4F9C711879}"/>
          </ac:picMkLst>
        </pc:picChg>
        <pc:picChg chg="add del">
          <ac:chgData name="it18120226@my.sliit.lk" userId="434220d6-88d2-4bac-b6ab-07818277ed2f" providerId="ADAL" clId="{AB88A4A0-FC8C-425F-934F-305740AE6662}" dt="2021-03-03T03:21:19.612" v="1122"/>
          <ac:picMkLst>
            <pc:docMk/>
            <pc:sldMk cId="3340027618" sldId="344"/>
            <ac:picMk id="2058" creationId="{3B7C7CEA-F7C8-4CDC-BBBE-13A24D12EAE9}"/>
          </ac:picMkLst>
        </pc:picChg>
        <pc:picChg chg="add mod">
          <ac:chgData name="it18120226@my.sliit.lk" userId="434220d6-88d2-4bac-b6ab-07818277ed2f" providerId="ADAL" clId="{AB88A4A0-FC8C-425F-934F-305740AE6662}" dt="2021-03-03T04:34:11.115" v="1279" actId="1037"/>
          <ac:picMkLst>
            <pc:docMk/>
            <pc:sldMk cId="3340027618" sldId="344"/>
            <ac:picMk id="2060" creationId="{66C1274F-B3B3-4D57-942C-81A03AD13543}"/>
          </ac:picMkLst>
        </pc:picChg>
        <pc:picChg chg="add mod">
          <ac:chgData name="it18120226@my.sliit.lk" userId="434220d6-88d2-4bac-b6ab-07818277ed2f" providerId="ADAL" clId="{AB88A4A0-FC8C-425F-934F-305740AE6662}" dt="2021-03-03T04:34:11.115" v="1279" actId="1037"/>
          <ac:picMkLst>
            <pc:docMk/>
            <pc:sldMk cId="3340027618" sldId="344"/>
            <ac:picMk id="2062" creationId="{80140F57-FE0E-4C0F-9585-99411258ECE3}"/>
          </ac:picMkLst>
        </pc:picChg>
      </pc:sldChg>
      <pc:sldChg chg="addSp delSp modSp add mod ord">
        <pc:chgData name="it18120226@my.sliit.lk" userId="434220d6-88d2-4bac-b6ab-07818277ed2f" providerId="ADAL" clId="{AB88A4A0-FC8C-425F-934F-305740AE6662}" dt="2021-03-03T07:30:59.950" v="1660" actId="20577"/>
        <pc:sldMkLst>
          <pc:docMk/>
          <pc:sldMk cId="740746795" sldId="345"/>
        </pc:sldMkLst>
        <pc:spChg chg="mod">
          <ac:chgData name="it18120226@my.sliit.lk" userId="434220d6-88d2-4bac-b6ab-07818277ed2f" providerId="ADAL" clId="{AB88A4A0-FC8C-425F-934F-305740AE6662}" dt="2021-03-03T07:30:59.950" v="1660" actId="20577"/>
          <ac:spMkLst>
            <pc:docMk/>
            <pc:sldMk cId="740746795" sldId="345"/>
            <ac:spMk id="3" creationId="{0B42E678-BB9E-40E6-A17A-839F7C76C7EE}"/>
          </ac:spMkLst>
        </pc:spChg>
        <pc:spChg chg="add del mod">
          <ac:chgData name="it18120226@my.sliit.lk" userId="434220d6-88d2-4bac-b6ab-07818277ed2f" providerId="ADAL" clId="{AB88A4A0-FC8C-425F-934F-305740AE6662}" dt="2021-03-03T03:26:39.094" v="1142" actId="767"/>
          <ac:spMkLst>
            <pc:docMk/>
            <pc:sldMk cId="740746795" sldId="345"/>
            <ac:spMk id="4" creationId="{F064D433-BD65-43DE-AC06-6784B9AE71C2}"/>
          </ac:spMkLst>
        </pc:spChg>
        <pc:picChg chg="del">
          <ac:chgData name="it18120226@my.sliit.lk" userId="434220d6-88d2-4bac-b6ab-07818277ed2f" providerId="ADAL" clId="{AB88A4A0-FC8C-425F-934F-305740AE6662}" dt="2021-03-03T02:13:36.935" v="894" actId="478"/>
          <ac:picMkLst>
            <pc:docMk/>
            <pc:sldMk cId="740746795" sldId="345"/>
            <ac:picMk id="6" creationId="{D2D44E49-7210-4DAB-927B-2C38B202904B}"/>
          </ac:picMkLst>
        </pc:picChg>
        <pc:picChg chg="del">
          <ac:chgData name="it18120226@my.sliit.lk" userId="434220d6-88d2-4bac-b6ab-07818277ed2f" providerId="ADAL" clId="{AB88A4A0-FC8C-425F-934F-305740AE6662}" dt="2021-03-03T02:13:36.200" v="893" actId="478"/>
          <ac:picMkLst>
            <pc:docMk/>
            <pc:sldMk cId="740746795" sldId="345"/>
            <ac:picMk id="7" creationId="{4C19791B-76A9-47FC-8839-851D1200C3E1}"/>
          </ac:picMkLst>
        </pc:picChg>
        <pc:picChg chg="del mod">
          <ac:chgData name="it18120226@my.sliit.lk" userId="434220d6-88d2-4bac-b6ab-07818277ed2f" providerId="ADAL" clId="{AB88A4A0-FC8C-425F-934F-305740AE6662}" dt="2021-03-03T03:19:40.541" v="1109" actId="21"/>
          <ac:picMkLst>
            <pc:docMk/>
            <pc:sldMk cId="740746795" sldId="345"/>
            <ac:picMk id="8" creationId="{EE0167D9-AA63-4885-B68D-5E792779B26F}"/>
          </ac:picMkLst>
        </pc:picChg>
      </pc:sldChg>
      <pc:sldChg chg="modSp add mod ord">
        <pc:chgData name="it18120226@my.sliit.lk" userId="434220d6-88d2-4bac-b6ab-07818277ed2f" providerId="ADAL" clId="{AB88A4A0-FC8C-425F-934F-305740AE6662}" dt="2021-03-03T10:53:08.945" v="2105" actId="20577"/>
        <pc:sldMkLst>
          <pc:docMk/>
          <pc:sldMk cId="2729037531" sldId="346"/>
        </pc:sldMkLst>
        <pc:spChg chg="mod">
          <ac:chgData name="it18120226@my.sliit.lk" userId="434220d6-88d2-4bac-b6ab-07818277ed2f" providerId="ADAL" clId="{AB88A4A0-FC8C-425F-934F-305740AE6662}" dt="2021-03-03T10:53:08.945" v="2105" actId="20577"/>
          <ac:spMkLst>
            <pc:docMk/>
            <pc:sldMk cId="2729037531" sldId="346"/>
            <ac:spMk id="3" creationId="{0B42E678-BB9E-40E6-A17A-839F7C76C7EE}"/>
          </ac:spMkLst>
        </pc:spChg>
      </pc:sldChg>
      <pc:sldChg chg="add del ord">
        <pc:chgData name="it18120226@my.sliit.lk" userId="434220d6-88d2-4bac-b6ab-07818277ed2f" providerId="ADAL" clId="{AB88A4A0-FC8C-425F-934F-305740AE6662}" dt="2021-03-04T08:32:26.549" v="2368" actId="47"/>
        <pc:sldMkLst>
          <pc:docMk/>
          <pc:sldMk cId="104994676" sldId="347"/>
        </pc:sldMkLst>
      </pc:sldChg>
      <pc:sldChg chg="modSp add mod">
        <pc:chgData name="it18120226@my.sliit.lk" userId="434220d6-88d2-4bac-b6ab-07818277ed2f" providerId="ADAL" clId="{AB88A4A0-FC8C-425F-934F-305740AE6662}" dt="2021-03-03T04:48:26.954" v="1400" actId="5793"/>
        <pc:sldMkLst>
          <pc:docMk/>
          <pc:sldMk cId="2635053326" sldId="348"/>
        </pc:sldMkLst>
        <pc:spChg chg="mod">
          <ac:chgData name="it18120226@my.sliit.lk" userId="434220d6-88d2-4bac-b6ab-07818277ed2f" providerId="ADAL" clId="{AB88A4A0-FC8C-425F-934F-305740AE6662}" dt="2021-03-03T04:47:40.322" v="1389" actId="20577"/>
          <ac:spMkLst>
            <pc:docMk/>
            <pc:sldMk cId="2635053326" sldId="348"/>
            <ac:spMk id="2" creationId="{660E0893-39FF-49F6-B6C1-CC691D09345E}"/>
          </ac:spMkLst>
        </pc:spChg>
        <pc:spChg chg="mod">
          <ac:chgData name="it18120226@my.sliit.lk" userId="434220d6-88d2-4bac-b6ab-07818277ed2f" providerId="ADAL" clId="{AB88A4A0-FC8C-425F-934F-305740AE6662}" dt="2021-03-03T04:48:26.954" v="1400" actId="5793"/>
          <ac:spMkLst>
            <pc:docMk/>
            <pc:sldMk cId="2635053326" sldId="348"/>
            <ac:spMk id="3" creationId="{6B616913-88D6-45F7-BFC7-8135E014720C}"/>
          </ac:spMkLst>
        </pc:spChg>
      </pc:sldChg>
      <pc:sldChg chg="modSp add mod ord">
        <pc:chgData name="it18120226@my.sliit.lk" userId="434220d6-88d2-4bac-b6ab-07818277ed2f" providerId="ADAL" clId="{AB88A4A0-FC8C-425F-934F-305740AE6662}" dt="2021-03-03T11:09:10.414" v="2265" actId="20577"/>
        <pc:sldMkLst>
          <pc:docMk/>
          <pc:sldMk cId="2937500807" sldId="349"/>
        </pc:sldMkLst>
        <pc:spChg chg="mod">
          <ac:chgData name="it18120226@my.sliit.lk" userId="434220d6-88d2-4bac-b6ab-07818277ed2f" providerId="ADAL" clId="{AB88A4A0-FC8C-425F-934F-305740AE6662}" dt="2021-03-03T05:39:08.824" v="1465"/>
          <ac:spMkLst>
            <pc:docMk/>
            <pc:sldMk cId="2937500807" sldId="349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AB88A4A0-FC8C-425F-934F-305740AE6662}" dt="2021-03-03T11:09:10.414" v="2265" actId="20577"/>
          <ac:spMkLst>
            <pc:docMk/>
            <pc:sldMk cId="2937500807" sldId="349"/>
            <ac:spMk id="6" creationId="{F7E461F4-E6D8-4801-94AA-9B72FC99FFED}"/>
          </ac:spMkLst>
        </pc:spChg>
      </pc:sldChg>
      <pc:sldChg chg="modSp add mod">
        <pc:chgData name="it18120226@my.sliit.lk" userId="434220d6-88d2-4bac-b6ab-07818277ed2f" providerId="ADAL" clId="{AB88A4A0-FC8C-425F-934F-305740AE6662}" dt="2021-03-03T06:42:03.536" v="1606" actId="5793"/>
        <pc:sldMkLst>
          <pc:docMk/>
          <pc:sldMk cId="250290510" sldId="350"/>
        </pc:sldMkLst>
        <pc:spChg chg="mod">
          <ac:chgData name="it18120226@my.sliit.lk" userId="434220d6-88d2-4bac-b6ab-07818277ed2f" providerId="ADAL" clId="{AB88A4A0-FC8C-425F-934F-305740AE6662}" dt="2021-03-03T05:44:00.616" v="1506" actId="20577"/>
          <ac:spMkLst>
            <pc:docMk/>
            <pc:sldMk cId="250290510" sldId="350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AB88A4A0-FC8C-425F-934F-305740AE6662}" dt="2021-03-03T06:42:03.536" v="1606" actId="5793"/>
          <ac:spMkLst>
            <pc:docMk/>
            <pc:sldMk cId="250290510" sldId="350"/>
            <ac:spMk id="6" creationId="{F7E461F4-E6D8-4801-94AA-9B72FC99FFED}"/>
          </ac:spMkLst>
        </pc:spChg>
      </pc:sldChg>
      <pc:sldChg chg="modSp add mod">
        <pc:chgData name="it18120226@my.sliit.lk" userId="434220d6-88d2-4bac-b6ab-07818277ed2f" providerId="ADAL" clId="{AB88A4A0-FC8C-425F-934F-305740AE6662}" dt="2021-03-03T11:07:48.125" v="2251" actId="2710"/>
        <pc:sldMkLst>
          <pc:docMk/>
          <pc:sldMk cId="1330427927" sldId="351"/>
        </pc:sldMkLst>
        <pc:spChg chg="mod">
          <ac:chgData name="it18120226@my.sliit.lk" userId="434220d6-88d2-4bac-b6ab-07818277ed2f" providerId="ADAL" clId="{AB88A4A0-FC8C-425F-934F-305740AE6662}" dt="2021-03-03T11:07:48.125" v="2251" actId="2710"/>
          <ac:spMkLst>
            <pc:docMk/>
            <pc:sldMk cId="1330427927" sldId="351"/>
            <ac:spMk id="6" creationId="{F7E461F4-E6D8-4801-94AA-9B72FC99FFED}"/>
          </ac:spMkLst>
        </pc:spChg>
      </pc:sldChg>
      <pc:sldChg chg="del">
        <pc:chgData name="it18120226@my.sliit.lk" userId="434220d6-88d2-4bac-b6ab-07818277ed2f" providerId="ADAL" clId="{AB88A4A0-FC8C-425F-934F-305740AE6662}" dt="2021-03-04T08:32:54.410" v="2370" actId="47"/>
        <pc:sldMkLst>
          <pc:docMk/>
          <pc:sldMk cId="2907492390" sldId="353"/>
        </pc:sldMkLst>
      </pc:sldChg>
      <pc:sldChg chg="modSp add mod">
        <pc:chgData name="it18120226@my.sliit.lk" userId="434220d6-88d2-4bac-b6ab-07818277ed2f" providerId="ADAL" clId="{AB88A4A0-FC8C-425F-934F-305740AE6662}" dt="2021-03-03T10:20:55.505" v="2012" actId="20577"/>
        <pc:sldMkLst>
          <pc:docMk/>
          <pc:sldMk cId="888506932" sldId="359"/>
        </pc:sldMkLst>
        <pc:spChg chg="mod">
          <ac:chgData name="it18120226@my.sliit.lk" userId="434220d6-88d2-4bac-b6ab-07818277ed2f" providerId="ADAL" clId="{AB88A4A0-FC8C-425F-934F-305740AE6662}" dt="2021-03-03T10:13:34.751" v="1953" actId="20577"/>
          <ac:spMkLst>
            <pc:docMk/>
            <pc:sldMk cId="888506932" sldId="359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AB88A4A0-FC8C-425F-934F-305740AE6662}" dt="2021-03-03T10:20:55.505" v="2012" actId="20577"/>
          <ac:spMkLst>
            <pc:docMk/>
            <pc:sldMk cId="888506932" sldId="359"/>
            <ac:spMk id="6" creationId="{F7E461F4-E6D8-4801-94AA-9B72FC99FFED}"/>
          </ac:spMkLst>
        </pc:spChg>
      </pc:sldChg>
      <pc:sldChg chg="modSp add mod">
        <pc:chgData name="it18120226@my.sliit.lk" userId="434220d6-88d2-4bac-b6ab-07818277ed2f" providerId="ADAL" clId="{AB88A4A0-FC8C-425F-934F-305740AE6662}" dt="2021-03-03T10:52:02.225" v="2090" actId="20577"/>
        <pc:sldMkLst>
          <pc:docMk/>
          <pc:sldMk cId="1774216711" sldId="360"/>
        </pc:sldMkLst>
        <pc:spChg chg="mod">
          <ac:chgData name="it18120226@my.sliit.lk" userId="434220d6-88d2-4bac-b6ab-07818277ed2f" providerId="ADAL" clId="{AB88A4A0-FC8C-425F-934F-305740AE6662}" dt="2021-03-03T10:52:02.225" v="2090" actId="20577"/>
          <ac:spMkLst>
            <pc:docMk/>
            <pc:sldMk cId="1774216711" sldId="360"/>
            <ac:spMk id="6" creationId="{F7E461F4-E6D8-4801-94AA-9B72FC99FFED}"/>
          </ac:spMkLst>
        </pc:spChg>
      </pc:sldChg>
      <pc:sldChg chg="modSp add mod">
        <pc:chgData name="it18120226@my.sliit.lk" userId="434220d6-88d2-4bac-b6ab-07818277ed2f" providerId="ADAL" clId="{AB88A4A0-FC8C-425F-934F-305740AE6662}" dt="2021-03-03T11:01:01.092" v="2204" actId="20577"/>
        <pc:sldMkLst>
          <pc:docMk/>
          <pc:sldMk cId="3749398846" sldId="361"/>
        </pc:sldMkLst>
        <pc:spChg chg="mod">
          <ac:chgData name="it18120226@my.sliit.lk" userId="434220d6-88d2-4bac-b6ab-07818277ed2f" providerId="ADAL" clId="{AB88A4A0-FC8C-425F-934F-305740AE6662}" dt="2021-03-03T11:01:01.092" v="2204" actId="20577"/>
          <ac:spMkLst>
            <pc:docMk/>
            <pc:sldMk cId="3749398846" sldId="361"/>
            <ac:spMk id="5" creationId="{22F6FBBB-4C77-4A4B-BE54-96D3B0DF3BB7}"/>
          </ac:spMkLst>
        </pc:spChg>
        <pc:spChg chg="mod">
          <ac:chgData name="it18120226@my.sliit.lk" userId="434220d6-88d2-4bac-b6ab-07818277ed2f" providerId="ADAL" clId="{AB88A4A0-FC8C-425F-934F-305740AE6662}" dt="2021-03-03T11:00:50.543" v="2194" actId="20577"/>
          <ac:spMkLst>
            <pc:docMk/>
            <pc:sldMk cId="3749398846" sldId="361"/>
            <ac:spMk id="6" creationId="{F7E461F4-E6D8-4801-94AA-9B72FC99FFED}"/>
          </ac:spMkLst>
        </pc:spChg>
      </pc:sldChg>
      <pc:sldChg chg="modSp add mod ord">
        <pc:chgData name="it18120226@my.sliit.lk" userId="434220d6-88d2-4bac-b6ab-07818277ed2f" providerId="ADAL" clId="{AB88A4A0-FC8C-425F-934F-305740AE6662}" dt="2021-03-03T11:10:19.225" v="2290" actId="20577"/>
        <pc:sldMkLst>
          <pc:docMk/>
          <pc:sldMk cId="312812656" sldId="362"/>
        </pc:sldMkLst>
        <pc:spChg chg="mod">
          <ac:chgData name="it18120226@my.sliit.lk" userId="434220d6-88d2-4bac-b6ab-07818277ed2f" providerId="ADAL" clId="{AB88A4A0-FC8C-425F-934F-305740AE6662}" dt="2021-03-03T11:10:19.225" v="2290" actId="20577"/>
          <ac:spMkLst>
            <pc:docMk/>
            <pc:sldMk cId="312812656" sldId="362"/>
            <ac:spMk id="6" creationId="{F7E461F4-E6D8-4801-94AA-9B72FC99FFED}"/>
          </ac:spMkLst>
        </pc:spChg>
      </pc:sldChg>
      <pc:sldChg chg="modSp add del mod">
        <pc:chgData name="it18120226@my.sliit.lk" userId="434220d6-88d2-4bac-b6ab-07818277ed2f" providerId="ADAL" clId="{AB88A4A0-FC8C-425F-934F-305740AE6662}" dt="2021-03-04T08:39:19.341" v="2384" actId="2696"/>
        <pc:sldMkLst>
          <pc:docMk/>
          <pc:sldMk cId="1556372344" sldId="363"/>
        </pc:sldMkLst>
        <pc:spChg chg="mod">
          <ac:chgData name="it18120226@my.sliit.lk" userId="434220d6-88d2-4bac-b6ab-07818277ed2f" providerId="ADAL" clId="{AB88A4A0-FC8C-425F-934F-305740AE6662}" dt="2021-03-04T08:31:08.697" v="2349" actId="5793"/>
          <ac:spMkLst>
            <pc:docMk/>
            <pc:sldMk cId="1556372344" sldId="363"/>
            <ac:spMk id="3" creationId="{6B616913-88D6-45F7-BFC7-8135E014720C}"/>
          </ac:spMkLst>
        </pc:spChg>
      </pc:sldChg>
      <pc:sldChg chg="addSp modSp mod ord">
        <pc:chgData name="it18120226@my.sliit.lk" userId="434220d6-88d2-4bac-b6ab-07818277ed2f" providerId="ADAL" clId="{AB88A4A0-FC8C-425F-934F-305740AE6662}" dt="2021-03-04T08:48:50.664" v="2449" actId="1076"/>
        <pc:sldMkLst>
          <pc:docMk/>
          <pc:sldMk cId="3280790880" sldId="379"/>
        </pc:sldMkLst>
        <pc:spChg chg="mod">
          <ac:chgData name="it18120226@my.sliit.lk" userId="434220d6-88d2-4bac-b6ab-07818277ed2f" providerId="ADAL" clId="{AB88A4A0-FC8C-425F-934F-305740AE6662}" dt="2021-03-04T08:36:48.382" v="2373" actId="6549"/>
          <ac:spMkLst>
            <pc:docMk/>
            <pc:sldMk cId="3280790880" sldId="379"/>
            <ac:spMk id="2" creationId="{4465435F-6361-422B-9D7D-AB3010079AED}"/>
          </ac:spMkLst>
        </pc:spChg>
        <pc:picChg chg="mod">
          <ac:chgData name="it18120226@my.sliit.lk" userId="434220d6-88d2-4bac-b6ab-07818277ed2f" providerId="ADAL" clId="{AB88A4A0-FC8C-425F-934F-305740AE6662}" dt="2021-03-04T08:48:26.422" v="2424" actId="1035"/>
          <ac:picMkLst>
            <pc:docMk/>
            <pc:sldMk cId="3280790880" sldId="379"/>
            <ac:picMk id="7" creationId="{4C19791B-76A9-47FC-8839-851D1200C3E1}"/>
          </ac:picMkLst>
        </pc:picChg>
        <pc:picChg chg="mod">
          <ac:chgData name="it18120226@my.sliit.lk" userId="434220d6-88d2-4bac-b6ab-07818277ed2f" providerId="ADAL" clId="{AB88A4A0-FC8C-425F-934F-305740AE6662}" dt="2021-03-04T08:48:45.628" v="2447" actId="1076"/>
          <ac:picMkLst>
            <pc:docMk/>
            <pc:sldMk cId="3280790880" sldId="379"/>
            <ac:picMk id="10" creationId="{38323BAA-90E9-4FBE-BD07-EAA17A164FE1}"/>
          </ac:picMkLst>
        </pc:picChg>
        <pc:picChg chg="mod">
          <ac:chgData name="it18120226@my.sliit.lk" userId="434220d6-88d2-4bac-b6ab-07818277ed2f" providerId="ADAL" clId="{AB88A4A0-FC8C-425F-934F-305740AE6662}" dt="2021-03-04T08:48:29.001" v="2430" actId="1035"/>
          <ac:picMkLst>
            <pc:docMk/>
            <pc:sldMk cId="3280790880" sldId="379"/>
            <ac:picMk id="2050" creationId="{DAF1F64B-C88D-4B2C-A5EB-12D1BF44B33D}"/>
          </ac:picMkLst>
        </pc:picChg>
        <pc:picChg chg="mod">
          <ac:chgData name="it18120226@my.sliit.lk" userId="434220d6-88d2-4bac-b6ab-07818277ed2f" providerId="ADAL" clId="{AB88A4A0-FC8C-425F-934F-305740AE6662}" dt="2021-03-04T08:48:27.308" v="2426" actId="1035"/>
          <ac:picMkLst>
            <pc:docMk/>
            <pc:sldMk cId="3280790880" sldId="379"/>
            <ac:picMk id="2060" creationId="{66C1274F-B3B3-4D57-942C-81A03AD13543}"/>
          </ac:picMkLst>
        </pc:picChg>
        <pc:picChg chg="mod">
          <ac:chgData name="it18120226@my.sliit.lk" userId="434220d6-88d2-4bac-b6ab-07818277ed2f" providerId="ADAL" clId="{AB88A4A0-FC8C-425F-934F-305740AE6662}" dt="2021-03-04T08:48:41.390" v="2445" actId="1076"/>
          <ac:picMkLst>
            <pc:docMk/>
            <pc:sldMk cId="3280790880" sldId="379"/>
            <ac:picMk id="2062" creationId="{80140F57-FE0E-4C0F-9585-99411258ECE3}"/>
          </ac:picMkLst>
        </pc:picChg>
        <pc:picChg chg="add mod">
          <ac:chgData name="it18120226@my.sliit.lk" userId="434220d6-88d2-4bac-b6ab-07818277ed2f" providerId="ADAL" clId="{AB88A4A0-FC8C-425F-934F-305740AE6662}" dt="2021-03-04T08:48:50.664" v="2449" actId="1076"/>
          <ac:picMkLst>
            <pc:docMk/>
            <pc:sldMk cId="3280790880" sldId="379"/>
            <ac:picMk id="3074" creationId="{AFB9A1DB-526C-4F69-B150-03107E8AF0B0}"/>
          </ac:picMkLst>
        </pc:picChg>
      </pc:sldChg>
      <pc:sldChg chg="modSp add del mod ord">
        <pc:chgData name="it18120226@my.sliit.lk" userId="434220d6-88d2-4bac-b6ab-07818277ed2f" providerId="ADAL" clId="{AB88A4A0-FC8C-425F-934F-305740AE6662}" dt="2021-03-04T08:36:55.612" v="2374" actId="2696"/>
        <pc:sldMkLst>
          <pc:docMk/>
          <pc:sldMk cId="3812936308" sldId="386"/>
        </pc:sldMkLst>
        <pc:spChg chg="mod">
          <ac:chgData name="it18120226@my.sliit.lk" userId="434220d6-88d2-4bac-b6ab-07818277ed2f" providerId="ADAL" clId="{AB88A4A0-FC8C-425F-934F-305740AE6662}" dt="2021-03-04T08:31:59.279" v="2367" actId="20577"/>
          <ac:spMkLst>
            <pc:docMk/>
            <pc:sldMk cId="3812936308" sldId="386"/>
            <ac:spMk id="3" creationId="{BEF3D551-122C-4719-815B-4B734524ED38}"/>
          </ac:spMkLst>
        </pc:spChg>
      </pc:sldChg>
    </pc:docChg>
  </pc:docChgLst>
  <pc:docChgLst>
    <pc:chgData name="Liyanage D.R.Y. it18119718" userId="ef991f6a-f950-4b6d-9ba6-51d913e390b5" providerId="ADAL" clId="{793FCA71-E92C-4DD7-BD57-AB1F09F460B7}"/>
    <pc:docChg chg="undo custSel delSld modSld">
      <pc:chgData name="Liyanage D.R.Y. it18119718" userId="ef991f6a-f950-4b6d-9ba6-51d913e390b5" providerId="ADAL" clId="{793FCA71-E92C-4DD7-BD57-AB1F09F460B7}" dt="2021-03-09T13:43:33.196" v="281" actId="208"/>
      <pc:docMkLst>
        <pc:docMk/>
      </pc:docMkLst>
      <pc:sldChg chg="delSp mod">
        <pc:chgData name="Liyanage D.R.Y. it18119718" userId="ef991f6a-f950-4b6d-9ba6-51d913e390b5" providerId="ADAL" clId="{793FCA71-E92C-4DD7-BD57-AB1F09F460B7}" dt="2021-03-09T04:53:02.172" v="9" actId="478"/>
        <pc:sldMkLst>
          <pc:docMk/>
          <pc:sldMk cId="3250214859" sldId="284"/>
        </pc:sldMkLst>
        <pc:spChg chg="del">
          <ac:chgData name="Liyanage D.R.Y. it18119718" userId="ef991f6a-f950-4b6d-9ba6-51d913e390b5" providerId="ADAL" clId="{793FCA71-E92C-4DD7-BD57-AB1F09F460B7}" dt="2021-03-09T04:53:02.172" v="9" actId="478"/>
          <ac:spMkLst>
            <pc:docMk/>
            <pc:sldMk cId="3250214859" sldId="284"/>
            <ac:spMk id="8" creationId="{C2A3C79D-9E9F-4A3E-B03E-C527980F0089}"/>
          </ac:spMkLst>
        </pc:spChg>
      </pc:sldChg>
      <pc:sldChg chg="addSp delSp modSp mod">
        <pc:chgData name="Liyanage D.R.Y. it18119718" userId="ef991f6a-f950-4b6d-9ba6-51d913e390b5" providerId="ADAL" clId="{793FCA71-E92C-4DD7-BD57-AB1F09F460B7}" dt="2021-03-09T13:43:33.196" v="281" actId="208"/>
        <pc:sldMkLst>
          <pc:docMk/>
          <pc:sldMk cId="2359739048" sldId="320"/>
        </pc:sldMkLst>
        <pc:spChg chg="add del mod">
          <ac:chgData name="Liyanage D.R.Y. it18119718" userId="ef991f6a-f950-4b6d-9ba6-51d913e390b5" providerId="ADAL" clId="{793FCA71-E92C-4DD7-BD57-AB1F09F460B7}" dt="2021-03-09T05:12:48.225" v="244"/>
          <ac:spMkLst>
            <pc:docMk/>
            <pc:sldMk cId="2359739048" sldId="320"/>
            <ac:spMk id="3" creationId="{5E024594-E84F-453D-949E-25BA42186474}"/>
          </ac:spMkLst>
        </pc:spChg>
        <pc:spChg chg="add del mod">
          <ac:chgData name="Liyanage D.R.Y. it18119718" userId="ef991f6a-f950-4b6d-9ba6-51d913e390b5" providerId="ADAL" clId="{793FCA71-E92C-4DD7-BD57-AB1F09F460B7}" dt="2021-03-09T13:43:02.771" v="271"/>
          <ac:spMkLst>
            <pc:docMk/>
            <pc:sldMk cId="2359739048" sldId="320"/>
            <ac:spMk id="3" creationId="{852D3CA4-74C3-4267-B8B0-5F162AF63230}"/>
          </ac:spMkLst>
        </pc:spChg>
        <pc:picChg chg="add del mod modCrop">
          <ac:chgData name="Liyanage D.R.Y. it18119718" userId="ef991f6a-f950-4b6d-9ba6-51d913e390b5" providerId="ADAL" clId="{793FCA71-E92C-4DD7-BD57-AB1F09F460B7}" dt="2021-03-09T13:43:00.922" v="270" actId="478"/>
          <ac:picMkLst>
            <pc:docMk/>
            <pc:sldMk cId="2359739048" sldId="320"/>
            <ac:picMk id="6" creationId="{7AFDF343-948B-4BF5-846E-2FE04D0AE829}"/>
          </ac:picMkLst>
        </pc:picChg>
        <pc:picChg chg="add mod modCrop">
          <ac:chgData name="Liyanage D.R.Y. it18119718" userId="ef991f6a-f950-4b6d-9ba6-51d913e390b5" providerId="ADAL" clId="{793FCA71-E92C-4DD7-BD57-AB1F09F460B7}" dt="2021-03-09T13:43:33.196" v="281" actId="208"/>
          <ac:picMkLst>
            <pc:docMk/>
            <pc:sldMk cId="2359739048" sldId="320"/>
            <ac:picMk id="9" creationId="{511F6CEB-654C-4C16-A430-6B5671F1E56D}"/>
          </ac:picMkLst>
        </pc:picChg>
        <pc:picChg chg="del">
          <ac:chgData name="Liyanage D.R.Y. it18119718" userId="ef991f6a-f950-4b6d-9ba6-51d913e390b5" providerId="ADAL" clId="{793FCA71-E92C-4DD7-BD57-AB1F09F460B7}" dt="2021-03-09T05:12:46.178" v="243" actId="478"/>
          <ac:picMkLst>
            <pc:docMk/>
            <pc:sldMk cId="2359739048" sldId="320"/>
            <ac:picMk id="10" creationId="{5873E0BA-B200-4074-A563-01F965F74438}"/>
          </ac:picMkLst>
        </pc:picChg>
      </pc:sldChg>
      <pc:sldChg chg="del">
        <pc:chgData name="Liyanage D.R.Y. it18119718" userId="ef991f6a-f950-4b6d-9ba6-51d913e390b5" providerId="ADAL" clId="{793FCA71-E92C-4DD7-BD57-AB1F09F460B7}" dt="2021-03-09T04:54:36.214" v="11" actId="2696"/>
        <pc:sldMkLst>
          <pc:docMk/>
          <pc:sldMk cId="1691898258" sldId="329"/>
        </pc:sldMkLst>
      </pc:sldChg>
      <pc:sldChg chg="del">
        <pc:chgData name="Liyanage D.R.Y. it18119718" userId="ef991f6a-f950-4b6d-9ba6-51d913e390b5" providerId="ADAL" clId="{793FCA71-E92C-4DD7-BD57-AB1F09F460B7}" dt="2021-03-09T04:54:31.113" v="10" actId="2696"/>
        <pc:sldMkLst>
          <pc:docMk/>
          <pc:sldMk cId="4034093972" sldId="330"/>
        </pc:sldMkLst>
      </pc:sldChg>
      <pc:sldChg chg="addSp delSp mod">
        <pc:chgData name="Liyanage D.R.Y. it18119718" userId="ef991f6a-f950-4b6d-9ba6-51d913e390b5" providerId="ADAL" clId="{793FCA71-E92C-4DD7-BD57-AB1F09F460B7}" dt="2021-03-09T05:46:17.321" v="266"/>
        <pc:sldMkLst>
          <pc:docMk/>
          <pc:sldMk cId="223932087" sldId="332"/>
        </pc:sldMkLst>
        <pc:spChg chg="add">
          <ac:chgData name="Liyanage D.R.Y. it18119718" userId="ef991f6a-f950-4b6d-9ba6-51d913e390b5" providerId="ADAL" clId="{793FCA71-E92C-4DD7-BD57-AB1F09F460B7}" dt="2021-03-09T05:46:17.321" v="266"/>
          <ac:spMkLst>
            <pc:docMk/>
            <pc:sldMk cId="223932087" sldId="332"/>
            <ac:spMk id="9" creationId="{81D91BE3-C315-4A18-8B47-492FB4DB2190}"/>
          </ac:spMkLst>
        </pc:spChg>
        <pc:picChg chg="add">
          <ac:chgData name="Liyanage D.R.Y. it18119718" userId="ef991f6a-f950-4b6d-9ba6-51d913e390b5" providerId="ADAL" clId="{793FCA71-E92C-4DD7-BD57-AB1F09F460B7}" dt="2021-03-09T05:19:05.800" v="260"/>
          <ac:picMkLst>
            <pc:docMk/>
            <pc:sldMk cId="223932087" sldId="332"/>
            <ac:picMk id="4" creationId="{7B1A9DA3-1169-449B-9002-3BE24E691A42}"/>
          </ac:picMkLst>
        </pc:picChg>
        <pc:picChg chg="del">
          <ac:chgData name="Liyanage D.R.Y. it18119718" userId="ef991f6a-f950-4b6d-9ba6-51d913e390b5" providerId="ADAL" clId="{793FCA71-E92C-4DD7-BD57-AB1F09F460B7}" dt="2021-03-09T05:19:04.877" v="259" actId="478"/>
          <ac:picMkLst>
            <pc:docMk/>
            <pc:sldMk cId="223932087" sldId="332"/>
            <ac:picMk id="6" creationId="{FD5979D2-FDCD-4DB9-BD1A-BA79AD65242D}"/>
          </ac:picMkLst>
        </pc:picChg>
      </pc:sldChg>
      <pc:sldChg chg="modSp mod">
        <pc:chgData name="Liyanage D.R.Y. it18119718" userId="ef991f6a-f950-4b6d-9ba6-51d913e390b5" providerId="ADAL" clId="{793FCA71-E92C-4DD7-BD57-AB1F09F460B7}" dt="2021-03-09T04:43:41.759" v="8" actId="20577"/>
        <pc:sldMkLst>
          <pc:docMk/>
          <pc:sldMk cId="1322611081" sldId="352"/>
        </pc:sldMkLst>
        <pc:spChg chg="mod">
          <ac:chgData name="Liyanage D.R.Y. it18119718" userId="ef991f6a-f950-4b6d-9ba6-51d913e390b5" providerId="ADAL" clId="{793FCA71-E92C-4DD7-BD57-AB1F09F460B7}" dt="2021-03-09T04:43:41.759" v="8" actId="20577"/>
          <ac:spMkLst>
            <pc:docMk/>
            <pc:sldMk cId="1322611081" sldId="352"/>
            <ac:spMk id="3" creationId="{0B42E678-BB9E-40E6-A17A-839F7C76C7EE}"/>
          </ac:spMkLst>
        </pc:spChg>
      </pc:sldChg>
      <pc:sldChg chg="addSp modSp mod">
        <pc:chgData name="Liyanage D.R.Y. it18119718" userId="ef991f6a-f950-4b6d-9ba6-51d913e390b5" providerId="ADAL" clId="{793FCA71-E92C-4DD7-BD57-AB1F09F460B7}" dt="2021-03-09T05:46:29.242" v="267"/>
        <pc:sldMkLst>
          <pc:docMk/>
          <pc:sldMk cId="9863696" sldId="378"/>
        </pc:sldMkLst>
        <pc:spChg chg="mod">
          <ac:chgData name="Liyanage D.R.Y. it18119718" userId="ef991f6a-f950-4b6d-9ba6-51d913e390b5" providerId="ADAL" clId="{793FCA71-E92C-4DD7-BD57-AB1F09F460B7}" dt="2021-03-09T05:37:07.824" v="261" actId="20577"/>
          <ac:spMkLst>
            <pc:docMk/>
            <pc:sldMk cId="9863696" sldId="378"/>
            <ac:spMk id="3" creationId="{0B42E678-BB9E-40E6-A17A-839F7C76C7EE}"/>
          </ac:spMkLst>
        </pc:spChg>
        <pc:spChg chg="add">
          <ac:chgData name="Liyanage D.R.Y. it18119718" userId="ef991f6a-f950-4b6d-9ba6-51d913e390b5" providerId="ADAL" clId="{793FCA71-E92C-4DD7-BD57-AB1F09F460B7}" dt="2021-03-09T05:46:29.242" v="267"/>
          <ac:spMkLst>
            <pc:docMk/>
            <pc:sldMk cId="9863696" sldId="378"/>
            <ac:spMk id="5" creationId="{6ABFE664-546F-4927-85C0-513D886B02FB}"/>
          </ac:spMkLst>
        </pc:spChg>
      </pc:sldChg>
      <pc:sldChg chg="addSp modSp mod">
        <pc:chgData name="Liyanage D.R.Y. it18119718" userId="ef991f6a-f950-4b6d-9ba6-51d913e390b5" providerId="ADAL" clId="{793FCA71-E92C-4DD7-BD57-AB1F09F460B7}" dt="2021-03-09T05:46:55.340" v="269"/>
        <pc:sldMkLst>
          <pc:docMk/>
          <pc:sldMk cId="1573783376" sldId="380"/>
        </pc:sldMkLst>
        <pc:spChg chg="add">
          <ac:chgData name="Liyanage D.R.Y. it18119718" userId="ef991f6a-f950-4b6d-9ba6-51d913e390b5" providerId="ADAL" clId="{793FCA71-E92C-4DD7-BD57-AB1F09F460B7}" dt="2021-03-09T05:46:55.340" v="269"/>
          <ac:spMkLst>
            <pc:docMk/>
            <pc:sldMk cId="1573783376" sldId="380"/>
            <ac:spMk id="4" creationId="{72028287-65C7-4614-A0E0-8EACBD6CF6E7}"/>
          </ac:spMkLst>
        </pc:spChg>
        <pc:spChg chg="mod">
          <ac:chgData name="Liyanage D.R.Y. it18119718" userId="ef991f6a-f950-4b6d-9ba6-51d913e390b5" providerId="ADAL" clId="{793FCA71-E92C-4DD7-BD57-AB1F09F460B7}" dt="2021-03-09T05:46:48.726" v="268" actId="20577"/>
          <ac:spMkLst>
            <pc:docMk/>
            <pc:sldMk cId="1573783376" sldId="380"/>
            <ac:spMk id="6" creationId="{F7E461F4-E6D8-4801-94AA-9B72FC99FFED}"/>
          </ac:spMkLst>
        </pc:spChg>
      </pc:sldChg>
      <pc:sldChg chg="modSp mod">
        <pc:chgData name="Liyanage D.R.Y. it18119718" userId="ef991f6a-f950-4b6d-9ba6-51d913e390b5" providerId="ADAL" clId="{793FCA71-E92C-4DD7-BD57-AB1F09F460B7}" dt="2021-03-09T04:55:04.471" v="12" actId="20577"/>
        <pc:sldMkLst>
          <pc:docMk/>
          <pc:sldMk cId="934122700" sldId="381"/>
        </pc:sldMkLst>
        <pc:spChg chg="mod">
          <ac:chgData name="Liyanage D.R.Y. it18119718" userId="ef991f6a-f950-4b6d-9ba6-51d913e390b5" providerId="ADAL" clId="{793FCA71-E92C-4DD7-BD57-AB1F09F460B7}" dt="2021-03-09T04:55:04.471" v="12" actId="20577"/>
          <ac:spMkLst>
            <pc:docMk/>
            <pc:sldMk cId="934122700" sldId="381"/>
            <ac:spMk id="6" creationId="{F7E461F4-E6D8-4801-94AA-9B72FC99FFED}"/>
          </ac:spMkLst>
        </pc:spChg>
      </pc:sldChg>
      <pc:sldChg chg="delSp mod">
        <pc:chgData name="Liyanage D.R.Y. it18119718" userId="ef991f6a-f950-4b6d-9ba6-51d913e390b5" providerId="ADAL" clId="{793FCA71-E92C-4DD7-BD57-AB1F09F460B7}" dt="2021-03-09T04:55:13.680" v="13" actId="478"/>
        <pc:sldMkLst>
          <pc:docMk/>
          <pc:sldMk cId="307710707" sldId="385"/>
        </pc:sldMkLst>
        <pc:spChg chg="del">
          <ac:chgData name="Liyanage D.R.Y. it18119718" userId="ef991f6a-f950-4b6d-9ba6-51d913e390b5" providerId="ADAL" clId="{793FCA71-E92C-4DD7-BD57-AB1F09F460B7}" dt="2021-03-09T04:55:13.680" v="13" actId="478"/>
          <ac:spMkLst>
            <pc:docMk/>
            <pc:sldMk cId="307710707" sldId="385"/>
            <ac:spMk id="9" creationId="{C56DF2EC-D268-4CD6-AB45-E7CC100BEA7F}"/>
          </ac:spMkLst>
        </pc:spChg>
      </pc:sldChg>
      <pc:sldChg chg="addSp delSp modSp mod">
        <pc:chgData name="Liyanage D.R.Y. it18119718" userId="ef991f6a-f950-4b6d-9ba6-51d913e390b5" providerId="ADAL" clId="{793FCA71-E92C-4DD7-BD57-AB1F09F460B7}" dt="2021-03-09T04:58:35.102" v="16" actId="1076"/>
        <pc:sldMkLst>
          <pc:docMk/>
          <pc:sldMk cId="646891140" sldId="398"/>
        </pc:sldMkLst>
        <pc:graphicFrameChg chg="add mod">
          <ac:chgData name="Liyanage D.R.Y. it18119718" userId="ef991f6a-f950-4b6d-9ba6-51d913e390b5" providerId="ADAL" clId="{793FCA71-E92C-4DD7-BD57-AB1F09F460B7}" dt="2021-03-09T04:58:35.102" v="16" actId="1076"/>
          <ac:graphicFrameMkLst>
            <pc:docMk/>
            <pc:sldMk cId="646891140" sldId="398"/>
            <ac:graphicFrameMk id="2" creationId="{848CAD73-D67F-4448-B3D2-533569D2452E}"/>
          </ac:graphicFrameMkLst>
        </pc:graphicFrameChg>
        <pc:picChg chg="del">
          <ac:chgData name="Liyanage D.R.Y. it18119718" userId="ef991f6a-f950-4b6d-9ba6-51d913e390b5" providerId="ADAL" clId="{793FCA71-E92C-4DD7-BD57-AB1F09F460B7}" dt="2021-03-09T04:58:20.521" v="14" actId="478"/>
          <ac:picMkLst>
            <pc:docMk/>
            <pc:sldMk cId="646891140" sldId="398"/>
            <ac:picMk id="7" creationId="{4C0E01DE-95E5-4600-A3FB-45ECC447E862}"/>
          </ac:picMkLst>
        </pc:picChg>
      </pc:sldChg>
      <pc:sldChg chg="addSp delSp modSp mod">
        <pc:chgData name="Liyanage D.R.Y. it18119718" userId="ef991f6a-f950-4b6d-9ba6-51d913e390b5" providerId="ADAL" clId="{793FCA71-E92C-4DD7-BD57-AB1F09F460B7}" dt="2021-03-09T05:11:29.749" v="242"/>
        <pc:sldMkLst>
          <pc:docMk/>
          <pc:sldMk cId="1420284539" sldId="399"/>
        </pc:sldMkLst>
        <pc:graphicFrameChg chg="add mod modGraphic">
          <ac:chgData name="Liyanage D.R.Y. it18119718" userId="ef991f6a-f950-4b6d-9ba6-51d913e390b5" providerId="ADAL" clId="{793FCA71-E92C-4DD7-BD57-AB1F09F460B7}" dt="2021-03-09T05:11:29.749" v="242"/>
          <ac:graphicFrameMkLst>
            <pc:docMk/>
            <pc:sldMk cId="1420284539" sldId="399"/>
            <ac:graphicFrameMk id="2" creationId="{7C8D8000-BAA9-4664-B564-4AD4100CB54B}"/>
          </ac:graphicFrameMkLst>
        </pc:graphicFrameChg>
        <pc:picChg chg="del">
          <ac:chgData name="Liyanage D.R.Y. it18119718" userId="ef991f6a-f950-4b6d-9ba6-51d913e390b5" providerId="ADAL" clId="{793FCA71-E92C-4DD7-BD57-AB1F09F460B7}" dt="2021-03-09T04:58:38.885" v="17" actId="478"/>
          <ac:picMkLst>
            <pc:docMk/>
            <pc:sldMk cId="1420284539" sldId="399"/>
            <ac:picMk id="7" creationId="{4C0E01DE-95E5-4600-A3FB-45ECC447E862}"/>
          </ac:picMkLst>
        </pc:picChg>
      </pc:sldChg>
      <pc:sldChg chg="addSp delSp mod">
        <pc:chgData name="Liyanage D.R.Y. it18119718" userId="ef991f6a-f950-4b6d-9ba6-51d913e390b5" providerId="ADAL" clId="{793FCA71-E92C-4DD7-BD57-AB1F09F460B7}" dt="2021-03-09T05:46:11.429" v="265"/>
        <pc:sldMkLst>
          <pc:docMk/>
          <pc:sldMk cId="3482709899" sldId="412"/>
        </pc:sldMkLst>
        <pc:spChg chg="del">
          <ac:chgData name="Liyanage D.R.Y. it18119718" userId="ef991f6a-f950-4b6d-9ba6-51d913e390b5" providerId="ADAL" clId="{793FCA71-E92C-4DD7-BD57-AB1F09F460B7}" dt="2021-03-09T05:46:10.372" v="264" actId="478"/>
          <ac:spMkLst>
            <pc:docMk/>
            <pc:sldMk cId="3482709899" sldId="412"/>
            <ac:spMk id="8" creationId="{6101A3FC-5CA3-48E0-A40C-78FA2097F63F}"/>
          </ac:spMkLst>
        </pc:spChg>
        <pc:spChg chg="add">
          <ac:chgData name="Liyanage D.R.Y. it18119718" userId="ef991f6a-f950-4b6d-9ba6-51d913e390b5" providerId="ADAL" clId="{793FCA71-E92C-4DD7-BD57-AB1F09F460B7}" dt="2021-03-09T05:46:11.429" v="265"/>
          <ac:spMkLst>
            <pc:docMk/>
            <pc:sldMk cId="3482709899" sldId="412"/>
            <ac:spMk id="11" creationId="{67426866-A659-4DC1-876C-25FC5DE3B2BA}"/>
          </ac:spMkLst>
        </pc:spChg>
      </pc:sldChg>
      <pc:sldChg chg="addSp delSp mod">
        <pc:chgData name="Liyanage D.R.Y. it18119718" userId="ef991f6a-f950-4b6d-9ba6-51d913e390b5" providerId="ADAL" clId="{793FCA71-E92C-4DD7-BD57-AB1F09F460B7}" dt="2021-03-09T05:45:59.741" v="263"/>
        <pc:sldMkLst>
          <pc:docMk/>
          <pc:sldMk cId="3160096195" sldId="418"/>
        </pc:sldMkLst>
        <pc:spChg chg="add">
          <ac:chgData name="Liyanage D.R.Y. it18119718" userId="ef991f6a-f950-4b6d-9ba6-51d913e390b5" providerId="ADAL" clId="{793FCA71-E92C-4DD7-BD57-AB1F09F460B7}" dt="2021-03-09T05:45:59.741" v="263"/>
          <ac:spMkLst>
            <pc:docMk/>
            <pc:sldMk cId="3160096195" sldId="418"/>
            <ac:spMk id="8" creationId="{567F159C-4378-4A8F-9BBE-CAC44C45C0E6}"/>
          </ac:spMkLst>
        </pc:spChg>
        <pc:spChg chg="del">
          <ac:chgData name="Liyanage D.R.Y. it18119718" userId="ef991f6a-f950-4b6d-9ba6-51d913e390b5" providerId="ADAL" clId="{793FCA71-E92C-4DD7-BD57-AB1F09F460B7}" dt="2021-03-09T05:45:58.539" v="262" actId="478"/>
          <ac:spMkLst>
            <pc:docMk/>
            <pc:sldMk cId="3160096195" sldId="418"/>
            <ac:spMk id="10" creationId="{EDC77A7F-8F48-4B16-B20E-6C07AE8D74C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670658-6F36-405B-B278-60447F0E771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4957F0-64CC-41CA-8E7D-21BC50DA312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b="1"/>
            <a:t>Data Collection</a:t>
          </a:r>
        </a:p>
      </dgm:t>
    </dgm:pt>
    <dgm:pt modelId="{AF17236A-6506-4D72-B1B0-01CE28BA9DEE}" type="parTrans" cxnId="{DD875A61-FE0B-48B0-89D4-5F995CA47F78}">
      <dgm:prSet/>
      <dgm:spPr/>
      <dgm:t>
        <a:bodyPr/>
        <a:lstStyle/>
        <a:p>
          <a:endParaRPr lang="en-US"/>
        </a:p>
      </dgm:t>
    </dgm:pt>
    <dgm:pt modelId="{BAC84FB9-6392-4639-BEC4-BFC80083B99D}" type="sibTrans" cxnId="{DD875A61-FE0B-48B0-89D4-5F995CA47F78}">
      <dgm:prSet/>
      <dgm:spPr/>
      <dgm:t>
        <a:bodyPr/>
        <a:lstStyle/>
        <a:p>
          <a:endParaRPr lang="en-US"/>
        </a:p>
      </dgm:t>
    </dgm:pt>
    <dgm:pt modelId="{1342F61E-F003-454E-8620-85EC9E030401}">
      <dgm:prSet phldrT="[Text]" custT="1"/>
      <dgm:spPr/>
      <dgm:t>
        <a:bodyPr/>
        <a:lstStyle/>
        <a:p>
          <a:r>
            <a:rPr lang="en-US" sz="1400" b="1"/>
            <a:t>Data Analysis</a:t>
          </a:r>
        </a:p>
      </dgm:t>
    </dgm:pt>
    <dgm:pt modelId="{784E3FB9-9BA3-4400-B460-D9567BFD5C1E}" type="parTrans" cxnId="{EE08582A-AAE9-47B0-B187-DED837C847CD}">
      <dgm:prSet/>
      <dgm:spPr/>
      <dgm:t>
        <a:bodyPr/>
        <a:lstStyle/>
        <a:p>
          <a:endParaRPr lang="en-US"/>
        </a:p>
      </dgm:t>
    </dgm:pt>
    <dgm:pt modelId="{AE46E219-5B59-480A-BE94-5235CBD4CE71}" type="sibTrans" cxnId="{EE08582A-AAE9-47B0-B187-DED837C847CD}">
      <dgm:prSet/>
      <dgm:spPr/>
      <dgm:t>
        <a:bodyPr/>
        <a:lstStyle/>
        <a:p>
          <a:endParaRPr lang="en-US"/>
        </a:p>
      </dgm:t>
    </dgm:pt>
    <dgm:pt modelId="{DE6685FC-F881-4ACC-A3F1-C4DE5C1B3049}">
      <dgm:prSet phldrT="[Text]" custT="1"/>
      <dgm:spPr/>
      <dgm:t>
        <a:bodyPr/>
        <a:lstStyle/>
        <a:p>
          <a:r>
            <a:rPr lang="en-US" sz="1400" b="1"/>
            <a:t>Model Implementation and Testing</a:t>
          </a:r>
        </a:p>
      </dgm:t>
    </dgm:pt>
    <dgm:pt modelId="{C93DCC10-3FAE-4F99-8CB2-E58DAF0E8A34}" type="parTrans" cxnId="{F4A47710-0E50-4839-B0F3-9A9769862F93}">
      <dgm:prSet/>
      <dgm:spPr/>
      <dgm:t>
        <a:bodyPr/>
        <a:lstStyle/>
        <a:p>
          <a:endParaRPr lang="en-US"/>
        </a:p>
      </dgm:t>
    </dgm:pt>
    <dgm:pt modelId="{B406E375-BB69-4409-9C7E-1314EA0D5CC8}" type="sibTrans" cxnId="{F4A47710-0E50-4839-B0F3-9A9769862F93}">
      <dgm:prSet/>
      <dgm:spPr/>
      <dgm:t>
        <a:bodyPr/>
        <a:lstStyle/>
        <a:p>
          <a:endParaRPr lang="en-US"/>
        </a:p>
      </dgm:t>
    </dgm:pt>
    <dgm:pt modelId="{7DA12178-BA7E-4AE7-96D5-A0AE9D9DEC0D}">
      <dgm:prSet phldrT="[Text]" custT="1"/>
      <dgm:spPr/>
      <dgm:t>
        <a:bodyPr/>
        <a:lstStyle/>
        <a:p>
          <a:r>
            <a:rPr lang="en-US" sz="1400" b="1"/>
            <a:t>Mobile App</a:t>
          </a:r>
        </a:p>
        <a:p>
          <a:r>
            <a:rPr lang="en-US" sz="1400" b="1"/>
            <a:t> Implementation</a:t>
          </a:r>
        </a:p>
      </dgm:t>
    </dgm:pt>
    <dgm:pt modelId="{22D0BB68-845A-4E7C-A160-47AC4F11D110}" type="parTrans" cxnId="{2161A9A6-8F98-43BC-AF2A-5362517E3EFA}">
      <dgm:prSet/>
      <dgm:spPr/>
      <dgm:t>
        <a:bodyPr/>
        <a:lstStyle/>
        <a:p>
          <a:endParaRPr lang="en-US"/>
        </a:p>
      </dgm:t>
    </dgm:pt>
    <dgm:pt modelId="{566AEC3F-7F6D-4628-B2F3-9163337FF8D6}" type="sibTrans" cxnId="{2161A9A6-8F98-43BC-AF2A-5362517E3EFA}">
      <dgm:prSet/>
      <dgm:spPr/>
      <dgm:t>
        <a:bodyPr/>
        <a:lstStyle/>
        <a:p>
          <a:endParaRPr lang="en-US"/>
        </a:p>
      </dgm:t>
    </dgm:pt>
    <dgm:pt modelId="{0267CD0D-0D40-4222-93CD-26E9A7092484}">
      <dgm:prSet phldrT="[Text]" custT="1"/>
      <dgm:spPr/>
      <dgm:t>
        <a:bodyPr/>
        <a:lstStyle/>
        <a:p>
          <a:r>
            <a:rPr lang="en-US" sz="1400" b="1"/>
            <a:t>Model Integration with Mobile App</a:t>
          </a:r>
        </a:p>
      </dgm:t>
    </dgm:pt>
    <dgm:pt modelId="{C779B733-F11B-4A53-84F0-A4BF2A7E7547}" type="parTrans" cxnId="{22A65FFA-A566-4F72-85D6-A8E103C1FE00}">
      <dgm:prSet/>
      <dgm:spPr/>
      <dgm:t>
        <a:bodyPr/>
        <a:lstStyle/>
        <a:p>
          <a:endParaRPr lang="en-US"/>
        </a:p>
      </dgm:t>
    </dgm:pt>
    <dgm:pt modelId="{E905ED5E-D729-4457-8C33-B86D5015BB1F}" type="sibTrans" cxnId="{22A65FFA-A566-4F72-85D6-A8E103C1FE00}">
      <dgm:prSet/>
      <dgm:spPr/>
      <dgm:t>
        <a:bodyPr/>
        <a:lstStyle/>
        <a:p>
          <a:endParaRPr lang="en-US"/>
        </a:p>
      </dgm:t>
    </dgm:pt>
    <dgm:pt modelId="{C7D97419-1FDA-4FD5-8EC5-2CC87464E1FD}">
      <dgm:prSet phldrT="[Text]" custT="1"/>
      <dgm:spPr/>
      <dgm:t>
        <a:bodyPr/>
        <a:lstStyle/>
        <a:p>
          <a:r>
            <a:rPr lang="en-US" sz="1400" b="1"/>
            <a:t>Complete Mobile App</a:t>
          </a:r>
        </a:p>
      </dgm:t>
    </dgm:pt>
    <dgm:pt modelId="{75EFA42B-332F-4820-B050-A46F995DF47A}" type="parTrans" cxnId="{C07B4F0B-37E4-4C86-923E-90AA4A94F024}">
      <dgm:prSet/>
      <dgm:spPr/>
      <dgm:t>
        <a:bodyPr/>
        <a:lstStyle/>
        <a:p>
          <a:endParaRPr lang="en-US"/>
        </a:p>
      </dgm:t>
    </dgm:pt>
    <dgm:pt modelId="{B836CB13-1631-4ED8-8A73-566B1CB79887}" type="sibTrans" cxnId="{C07B4F0B-37E4-4C86-923E-90AA4A94F024}">
      <dgm:prSet/>
      <dgm:spPr/>
      <dgm:t>
        <a:bodyPr/>
        <a:lstStyle/>
        <a:p>
          <a:endParaRPr lang="en-US"/>
        </a:p>
      </dgm:t>
    </dgm:pt>
    <dgm:pt modelId="{C0388785-9EF8-46F0-B1C5-B6D9B55DE27C}" type="pres">
      <dgm:prSet presAssocID="{70670658-6F36-405B-B278-60447F0E7711}" presName="rootnode" presStyleCnt="0">
        <dgm:presLayoutVars>
          <dgm:chMax/>
          <dgm:chPref/>
          <dgm:dir/>
          <dgm:animLvl val="lvl"/>
        </dgm:presLayoutVars>
      </dgm:prSet>
      <dgm:spPr/>
    </dgm:pt>
    <dgm:pt modelId="{2F0AF3FE-25F9-4348-AB52-A687BB80DE40}" type="pres">
      <dgm:prSet presAssocID="{1B4957F0-64CC-41CA-8E7D-21BC50DA3124}" presName="composite" presStyleCnt="0"/>
      <dgm:spPr/>
    </dgm:pt>
    <dgm:pt modelId="{4AFB4478-7E05-4F4E-B5A6-D47933E800BE}" type="pres">
      <dgm:prSet presAssocID="{1B4957F0-64CC-41CA-8E7D-21BC50DA3124}" presName="bentUpArrow1" presStyleLbl="alignImgPlace1" presStyleIdx="0" presStyleCnt="5" custLinFactNeighborX="56017" custLinFactNeighborY="-36883"/>
      <dgm:spPr/>
    </dgm:pt>
    <dgm:pt modelId="{D29D7C00-1ECB-4017-B8DE-DA5DDC120F51}" type="pres">
      <dgm:prSet presAssocID="{1B4957F0-64CC-41CA-8E7D-21BC50DA3124}" presName="ParentText" presStyleLbl="node1" presStyleIdx="0" presStyleCnt="6" custScaleX="190086" custLinFactNeighborX="50334" custLinFactNeighborY="-51925">
        <dgm:presLayoutVars>
          <dgm:chMax val="1"/>
          <dgm:chPref val="1"/>
          <dgm:bulletEnabled val="1"/>
        </dgm:presLayoutVars>
      </dgm:prSet>
      <dgm:spPr/>
    </dgm:pt>
    <dgm:pt modelId="{707E7F91-0795-45C0-B28B-B5233040578B}" type="pres">
      <dgm:prSet presAssocID="{1B4957F0-64CC-41CA-8E7D-21BC50DA3124}" presName="ChildText" presStyleLbl="revTx" presStyleIdx="0" presStyleCnt="5" custScaleX="269000" custLinFactX="68916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82B2E36-A7C0-40DB-A4D7-A1998F765DAA}" type="pres">
      <dgm:prSet presAssocID="{BAC84FB9-6392-4639-BEC4-BFC80083B99D}" presName="sibTrans" presStyleCnt="0"/>
      <dgm:spPr/>
    </dgm:pt>
    <dgm:pt modelId="{D4DBF4C2-452E-450E-9B81-AC3B501B7646}" type="pres">
      <dgm:prSet presAssocID="{1342F61E-F003-454E-8620-85EC9E030401}" presName="composite" presStyleCnt="0"/>
      <dgm:spPr/>
    </dgm:pt>
    <dgm:pt modelId="{A22437D6-B77A-4D2D-BD92-24F533132B52}" type="pres">
      <dgm:prSet presAssocID="{1342F61E-F003-454E-8620-85EC9E030401}" presName="bentUpArrow1" presStyleLbl="alignImgPlace1" presStyleIdx="1" presStyleCnt="5" custLinFactNeighborX="21230" custLinFactNeighborY="-14634"/>
      <dgm:spPr/>
    </dgm:pt>
    <dgm:pt modelId="{01C28374-66F6-4EF4-8452-90FF8C59AC8A}" type="pres">
      <dgm:prSet presAssocID="{1342F61E-F003-454E-8620-85EC9E030401}" presName="ParentText" presStyleLbl="node1" presStyleIdx="1" presStyleCnt="6" custScaleX="182534" custLinFactNeighborX="32830" custLinFactNeighborY="-28416">
        <dgm:presLayoutVars>
          <dgm:chMax val="1"/>
          <dgm:chPref val="1"/>
          <dgm:bulletEnabled val="1"/>
        </dgm:presLayoutVars>
      </dgm:prSet>
      <dgm:spPr/>
    </dgm:pt>
    <dgm:pt modelId="{43770B19-2DC0-4DBC-ABFB-85083319D549}" type="pres">
      <dgm:prSet presAssocID="{1342F61E-F003-454E-8620-85EC9E030401}" presName="ChildText" presStyleLbl="revTx" presStyleIdx="1" presStyleCnt="5" custScaleX="246134" custLinFactX="56917" custLinFactNeighborX="100000" custLinFactNeighborY="1494">
        <dgm:presLayoutVars>
          <dgm:chMax val="0"/>
          <dgm:chPref val="0"/>
          <dgm:bulletEnabled val="1"/>
        </dgm:presLayoutVars>
      </dgm:prSet>
      <dgm:spPr/>
    </dgm:pt>
    <dgm:pt modelId="{D3C0595B-E248-4022-B69B-A58ECF571957}" type="pres">
      <dgm:prSet presAssocID="{AE46E219-5B59-480A-BE94-5235CBD4CE71}" presName="sibTrans" presStyleCnt="0"/>
      <dgm:spPr/>
    </dgm:pt>
    <dgm:pt modelId="{3DFEFA86-A3F1-46A0-BCC3-A5D8A93D3A69}" type="pres">
      <dgm:prSet presAssocID="{DE6685FC-F881-4ACC-A3F1-C4DE5C1B3049}" presName="composite" presStyleCnt="0"/>
      <dgm:spPr/>
    </dgm:pt>
    <dgm:pt modelId="{67F69880-D1AD-41CA-815C-22F244B2F78E}" type="pres">
      <dgm:prSet presAssocID="{DE6685FC-F881-4ACC-A3F1-C4DE5C1B3049}" presName="bentUpArrow1" presStyleLbl="alignImgPlace1" presStyleIdx="2" presStyleCnt="5" custLinFactNeighborX="-11151" custLinFactNeighborY="15145"/>
      <dgm:spPr/>
    </dgm:pt>
    <dgm:pt modelId="{27D55DA4-6B1E-4499-BB4F-A1E8A115DC1E}" type="pres">
      <dgm:prSet presAssocID="{DE6685FC-F881-4ACC-A3F1-C4DE5C1B3049}" presName="ParentText" presStyleLbl="node1" presStyleIdx="2" presStyleCnt="6" custScaleX="206719" custLinFactNeighborX="7468" custLinFactNeighborY="-3906">
        <dgm:presLayoutVars>
          <dgm:chMax val="1"/>
          <dgm:chPref val="1"/>
          <dgm:bulletEnabled val="1"/>
        </dgm:presLayoutVars>
      </dgm:prSet>
      <dgm:spPr/>
    </dgm:pt>
    <dgm:pt modelId="{DED54A03-6837-44CA-A4B7-3B40F3061CFB}" type="pres">
      <dgm:prSet presAssocID="{DE6685FC-F881-4ACC-A3F1-C4DE5C1B3049}" presName="ChildText" presStyleLbl="revTx" presStyleIdx="2" presStyleCnt="5" custScaleX="325051" custLinFactX="84868" custLinFactNeighborX="100000" custLinFactNeighborY="-7550">
        <dgm:presLayoutVars>
          <dgm:chMax val="0"/>
          <dgm:chPref val="0"/>
          <dgm:bulletEnabled val="1"/>
        </dgm:presLayoutVars>
      </dgm:prSet>
      <dgm:spPr/>
    </dgm:pt>
    <dgm:pt modelId="{C29DC91E-8DA8-4DE1-A6B2-B19377EE705B}" type="pres">
      <dgm:prSet presAssocID="{B406E375-BB69-4409-9C7E-1314EA0D5CC8}" presName="sibTrans" presStyleCnt="0"/>
      <dgm:spPr/>
    </dgm:pt>
    <dgm:pt modelId="{2CDD93E9-5A95-46BD-AF0D-056A3C01F8AB}" type="pres">
      <dgm:prSet presAssocID="{7DA12178-BA7E-4AE7-96D5-A0AE9D9DEC0D}" presName="composite" presStyleCnt="0"/>
      <dgm:spPr/>
    </dgm:pt>
    <dgm:pt modelId="{9D5EFB6E-DBF8-4927-BBFD-58B2344DB905}" type="pres">
      <dgm:prSet presAssocID="{7DA12178-BA7E-4AE7-96D5-A0AE9D9DEC0D}" presName="bentUpArrow1" presStyleLbl="alignImgPlace1" presStyleIdx="3" presStyleCnt="5" custLinFactNeighborX="-8581" custLinFactNeighborY="26106"/>
      <dgm:spPr/>
    </dgm:pt>
    <dgm:pt modelId="{6EF88618-BB88-4C89-9DFD-43F932306304}" type="pres">
      <dgm:prSet presAssocID="{7DA12178-BA7E-4AE7-96D5-A0AE9D9DEC0D}" presName="ParentText" presStyleLbl="node1" presStyleIdx="3" presStyleCnt="6" custScaleX="188274" custLinFactNeighborX="-346" custLinFactNeighborY="5230">
        <dgm:presLayoutVars>
          <dgm:chMax val="1"/>
          <dgm:chPref val="1"/>
          <dgm:bulletEnabled val="1"/>
        </dgm:presLayoutVars>
      </dgm:prSet>
      <dgm:spPr/>
    </dgm:pt>
    <dgm:pt modelId="{7B8D5845-EADD-4E15-BEEC-71B3E5E4182B}" type="pres">
      <dgm:prSet presAssocID="{7DA12178-BA7E-4AE7-96D5-A0AE9D9DEC0D}" presName="ChildText" presStyleLbl="revTx" presStyleIdx="3" presStyleCnt="5" custScaleX="353029" custLinFactX="100000" custLinFactNeighborX="144293" custLinFactNeighborY="-2764">
        <dgm:presLayoutVars>
          <dgm:chMax val="0"/>
          <dgm:chPref val="0"/>
          <dgm:bulletEnabled val="1"/>
        </dgm:presLayoutVars>
      </dgm:prSet>
      <dgm:spPr/>
    </dgm:pt>
    <dgm:pt modelId="{B3F00E17-2606-411A-9E3A-074C89ACBBAC}" type="pres">
      <dgm:prSet presAssocID="{566AEC3F-7F6D-4628-B2F3-9163337FF8D6}" presName="sibTrans" presStyleCnt="0"/>
      <dgm:spPr/>
    </dgm:pt>
    <dgm:pt modelId="{3822580A-73FA-464E-9758-AA541FCC393A}" type="pres">
      <dgm:prSet presAssocID="{0267CD0D-0D40-4222-93CD-26E9A7092484}" presName="composite" presStyleCnt="0"/>
      <dgm:spPr/>
    </dgm:pt>
    <dgm:pt modelId="{0EE7F8F8-38D8-41A4-8DB6-F1622212C038}" type="pres">
      <dgm:prSet presAssocID="{0267CD0D-0D40-4222-93CD-26E9A7092484}" presName="bentUpArrow1" presStyleLbl="alignImgPlace1" presStyleIdx="4" presStyleCnt="5" custScaleY="101098" custLinFactNeighborX="-16253" custLinFactNeighborY="49079"/>
      <dgm:spPr/>
    </dgm:pt>
    <dgm:pt modelId="{C72039AE-183B-4824-8303-D177B541C51D}" type="pres">
      <dgm:prSet presAssocID="{0267CD0D-0D40-4222-93CD-26E9A7092484}" presName="ParentText" presStyleLbl="node1" presStyleIdx="4" presStyleCnt="6" custScaleX="211253" custLinFactNeighborX="-15552" custLinFactNeighborY="27989">
        <dgm:presLayoutVars>
          <dgm:chMax val="1"/>
          <dgm:chPref val="1"/>
          <dgm:bulletEnabled val="1"/>
        </dgm:presLayoutVars>
      </dgm:prSet>
      <dgm:spPr/>
    </dgm:pt>
    <dgm:pt modelId="{4EEAFDFE-68AA-4494-9AE5-237019EB490E}" type="pres">
      <dgm:prSet presAssocID="{0267CD0D-0D40-4222-93CD-26E9A7092484}" presName="ChildText" presStyleLbl="revTx" presStyleIdx="4" presStyleCnt="5" custScaleX="237855" custLinFactX="100000" custLinFactNeighborX="116762" custLinFactNeighborY="-5976">
        <dgm:presLayoutVars>
          <dgm:chMax val="0"/>
          <dgm:chPref val="0"/>
          <dgm:bulletEnabled val="1"/>
        </dgm:presLayoutVars>
      </dgm:prSet>
      <dgm:spPr/>
    </dgm:pt>
    <dgm:pt modelId="{E4795836-F383-4773-A4AC-67829745FC5B}" type="pres">
      <dgm:prSet presAssocID="{E905ED5E-D729-4457-8C33-B86D5015BB1F}" presName="sibTrans" presStyleCnt="0"/>
      <dgm:spPr/>
    </dgm:pt>
    <dgm:pt modelId="{963DFDF2-7A19-45DA-9B20-ABA6444DFA77}" type="pres">
      <dgm:prSet presAssocID="{C7D97419-1FDA-4FD5-8EC5-2CC87464E1FD}" presName="composite" presStyleCnt="0"/>
      <dgm:spPr/>
    </dgm:pt>
    <dgm:pt modelId="{1B5348A8-EE6F-402F-B8EA-E6C46D99B059}" type="pres">
      <dgm:prSet presAssocID="{C7D97419-1FDA-4FD5-8EC5-2CC87464E1FD}" presName="ParentText" presStyleLbl="node1" presStyleIdx="5" presStyleCnt="6" custScaleX="238159" custLinFactNeighborX="5387" custLinFactNeighborY="40474">
        <dgm:presLayoutVars>
          <dgm:chMax val="1"/>
          <dgm:chPref val="1"/>
          <dgm:bulletEnabled val="1"/>
        </dgm:presLayoutVars>
      </dgm:prSet>
      <dgm:spPr/>
    </dgm:pt>
  </dgm:ptLst>
  <dgm:cxnLst>
    <dgm:cxn modelId="{C07B4F0B-37E4-4C86-923E-90AA4A94F024}" srcId="{70670658-6F36-405B-B278-60447F0E7711}" destId="{C7D97419-1FDA-4FD5-8EC5-2CC87464E1FD}" srcOrd="5" destOrd="0" parTransId="{75EFA42B-332F-4820-B050-A46F995DF47A}" sibTransId="{B836CB13-1631-4ED8-8A73-566B1CB79887}"/>
    <dgm:cxn modelId="{F4A47710-0E50-4839-B0F3-9A9769862F93}" srcId="{70670658-6F36-405B-B278-60447F0E7711}" destId="{DE6685FC-F881-4ACC-A3F1-C4DE5C1B3049}" srcOrd="2" destOrd="0" parTransId="{C93DCC10-3FAE-4F99-8CB2-E58DAF0E8A34}" sibTransId="{B406E375-BB69-4409-9C7E-1314EA0D5CC8}"/>
    <dgm:cxn modelId="{EE08582A-AAE9-47B0-B187-DED837C847CD}" srcId="{70670658-6F36-405B-B278-60447F0E7711}" destId="{1342F61E-F003-454E-8620-85EC9E030401}" srcOrd="1" destOrd="0" parTransId="{784E3FB9-9BA3-4400-B460-D9567BFD5C1E}" sibTransId="{AE46E219-5B59-480A-BE94-5235CBD4CE71}"/>
    <dgm:cxn modelId="{FB4AD83A-CAB6-43C4-88B7-89881B4FABDA}" type="presOf" srcId="{C7D97419-1FDA-4FD5-8EC5-2CC87464E1FD}" destId="{1B5348A8-EE6F-402F-B8EA-E6C46D99B059}" srcOrd="0" destOrd="0" presId="urn:microsoft.com/office/officeart/2005/8/layout/StepDownProcess"/>
    <dgm:cxn modelId="{905A855C-401F-41A4-A888-E393F8322173}" type="presOf" srcId="{0267CD0D-0D40-4222-93CD-26E9A7092484}" destId="{C72039AE-183B-4824-8303-D177B541C51D}" srcOrd="0" destOrd="0" presId="urn:microsoft.com/office/officeart/2005/8/layout/StepDownProcess"/>
    <dgm:cxn modelId="{DD875A61-FE0B-48B0-89D4-5F995CA47F78}" srcId="{70670658-6F36-405B-B278-60447F0E7711}" destId="{1B4957F0-64CC-41CA-8E7D-21BC50DA3124}" srcOrd="0" destOrd="0" parTransId="{AF17236A-6506-4D72-B1B0-01CE28BA9DEE}" sibTransId="{BAC84FB9-6392-4639-BEC4-BFC80083B99D}"/>
    <dgm:cxn modelId="{5B46C94F-33FB-4CE0-AA52-8F214DA872B6}" type="presOf" srcId="{7DA12178-BA7E-4AE7-96D5-A0AE9D9DEC0D}" destId="{6EF88618-BB88-4C89-9DFD-43F932306304}" srcOrd="0" destOrd="0" presId="urn:microsoft.com/office/officeart/2005/8/layout/StepDownProcess"/>
    <dgm:cxn modelId="{67056980-1BF8-4EBF-B539-8E0517B1434E}" type="presOf" srcId="{DE6685FC-F881-4ACC-A3F1-C4DE5C1B3049}" destId="{27D55DA4-6B1E-4499-BB4F-A1E8A115DC1E}" srcOrd="0" destOrd="0" presId="urn:microsoft.com/office/officeart/2005/8/layout/StepDownProcess"/>
    <dgm:cxn modelId="{2161A9A6-8F98-43BC-AF2A-5362517E3EFA}" srcId="{70670658-6F36-405B-B278-60447F0E7711}" destId="{7DA12178-BA7E-4AE7-96D5-A0AE9D9DEC0D}" srcOrd="3" destOrd="0" parTransId="{22D0BB68-845A-4E7C-A160-47AC4F11D110}" sibTransId="{566AEC3F-7F6D-4628-B2F3-9163337FF8D6}"/>
    <dgm:cxn modelId="{204B84AE-6EE9-460B-B23E-18E111725B2B}" type="presOf" srcId="{70670658-6F36-405B-B278-60447F0E7711}" destId="{C0388785-9EF8-46F0-B1C5-B6D9B55DE27C}" srcOrd="0" destOrd="0" presId="urn:microsoft.com/office/officeart/2005/8/layout/StepDownProcess"/>
    <dgm:cxn modelId="{5EEF03DD-2CDF-4B85-98F3-77B4D4D9B96F}" type="presOf" srcId="{1342F61E-F003-454E-8620-85EC9E030401}" destId="{01C28374-66F6-4EF4-8452-90FF8C59AC8A}" srcOrd="0" destOrd="0" presId="urn:microsoft.com/office/officeart/2005/8/layout/StepDownProcess"/>
    <dgm:cxn modelId="{58F6F3F9-30CC-40AF-85AA-E666C934C13B}" type="presOf" srcId="{1B4957F0-64CC-41CA-8E7D-21BC50DA3124}" destId="{D29D7C00-1ECB-4017-B8DE-DA5DDC120F51}" srcOrd="0" destOrd="0" presId="urn:microsoft.com/office/officeart/2005/8/layout/StepDownProcess"/>
    <dgm:cxn modelId="{22A65FFA-A566-4F72-85D6-A8E103C1FE00}" srcId="{70670658-6F36-405B-B278-60447F0E7711}" destId="{0267CD0D-0D40-4222-93CD-26E9A7092484}" srcOrd="4" destOrd="0" parTransId="{C779B733-F11B-4A53-84F0-A4BF2A7E7547}" sibTransId="{E905ED5E-D729-4457-8C33-B86D5015BB1F}"/>
    <dgm:cxn modelId="{07AE8CE3-475D-47B4-9800-8109F2DAFA80}" type="presParOf" srcId="{C0388785-9EF8-46F0-B1C5-B6D9B55DE27C}" destId="{2F0AF3FE-25F9-4348-AB52-A687BB80DE40}" srcOrd="0" destOrd="0" presId="urn:microsoft.com/office/officeart/2005/8/layout/StepDownProcess"/>
    <dgm:cxn modelId="{165976E7-D38D-4AAA-827F-0E67D332D3BC}" type="presParOf" srcId="{2F0AF3FE-25F9-4348-AB52-A687BB80DE40}" destId="{4AFB4478-7E05-4F4E-B5A6-D47933E800BE}" srcOrd="0" destOrd="0" presId="urn:microsoft.com/office/officeart/2005/8/layout/StepDownProcess"/>
    <dgm:cxn modelId="{1E8964BF-ACF1-4D6D-B0C0-8EB14DBA61B8}" type="presParOf" srcId="{2F0AF3FE-25F9-4348-AB52-A687BB80DE40}" destId="{D29D7C00-1ECB-4017-B8DE-DA5DDC120F51}" srcOrd="1" destOrd="0" presId="urn:microsoft.com/office/officeart/2005/8/layout/StepDownProcess"/>
    <dgm:cxn modelId="{2C26CF42-D2E9-4D02-8B58-3EED0983F6B3}" type="presParOf" srcId="{2F0AF3FE-25F9-4348-AB52-A687BB80DE40}" destId="{707E7F91-0795-45C0-B28B-B5233040578B}" srcOrd="2" destOrd="0" presId="urn:microsoft.com/office/officeart/2005/8/layout/StepDownProcess"/>
    <dgm:cxn modelId="{F25CA6C2-7E79-42ED-BF7F-849DFE89EF7D}" type="presParOf" srcId="{C0388785-9EF8-46F0-B1C5-B6D9B55DE27C}" destId="{782B2E36-A7C0-40DB-A4D7-A1998F765DAA}" srcOrd="1" destOrd="0" presId="urn:microsoft.com/office/officeart/2005/8/layout/StepDownProcess"/>
    <dgm:cxn modelId="{0E678430-2F9C-4DAF-A45E-AFB4B7162A09}" type="presParOf" srcId="{C0388785-9EF8-46F0-B1C5-B6D9B55DE27C}" destId="{D4DBF4C2-452E-450E-9B81-AC3B501B7646}" srcOrd="2" destOrd="0" presId="urn:microsoft.com/office/officeart/2005/8/layout/StepDownProcess"/>
    <dgm:cxn modelId="{6A08136A-CABE-4329-A972-5CEDD262732B}" type="presParOf" srcId="{D4DBF4C2-452E-450E-9B81-AC3B501B7646}" destId="{A22437D6-B77A-4D2D-BD92-24F533132B52}" srcOrd="0" destOrd="0" presId="urn:microsoft.com/office/officeart/2005/8/layout/StepDownProcess"/>
    <dgm:cxn modelId="{FE1783C5-FDF9-42B8-AF4C-2E1573CB3A62}" type="presParOf" srcId="{D4DBF4C2-452E-450E-9B81-AC3B501B7646}" destId="{01C28374-66F6-4EF4-8452-90FF8C59AC8A}" srcOrd="1" destOrd="0" presId="urn:microsoft.com/office/officeart/2005/8/layout/StepDownProcess"/>
    <dgm:cxn modelId="{5A8885FD-67FF-4BA8-BD9C-B8D38A1C05BC}" type="presParOf" srcId="{D4DBF4C2-452E-450E-9B81-AC3B501B7646}" destId="{43770B19-2DC0-4DBC-ABFB-85083319D549}" srcOrd="2" destOrd="0" presId="urn:microsoft.com/office/officeart/2005/8/layout/StepDownProcess"/>
    <dgm:cxn modelId="{41866575-196D-4D67-8822-2C78E1E3779A}" type="presParOf" srcId="{C0388785-9EF8-46F0-B1C5-B6D9B55DE27C}" destId="{D3C0595B-E248-4022-B69B-A58ECF571957}" srcOrd="3" destOrd="0" presId="urn:microsoft.com/office/officeart/2005/8/layout/StepDownProcess"/>
    <dgm:cxn modelId="{435C6DC3-E385-4FF3-A3D7-FD5284706D68}" type="presParOf" srcId="{C0388785-9EF8-46F0-B1C5-B6D9B55DE27C}" destId="{3DFEFA86-A3F1-46A0-BCC3-A5D8A93D3A69}" srcOrd="4" destOrd="0" presId="urn:microsoft.com/office/officeart/2005/8/layout/StepDownProcess"/>
    <dgm:cxn modelId="{3E10F0AC-8B5E-416A-A327-DA0072604A3D}" type="presParOf" srcId="{3DFEFA86-A3F1-46A0-BCC3-A5D8A93D3A69}" destId="{67F69880-D1AD-41CA-815C-22F244B2F78E}" srcOrd="0" destOrd="0" presId="urn:microsoft.com/office/officeart/2005/8/layout/StepDownProcess"/>
    <dgm:cxn modelId="{71AAA346-0E8E-4E36-B3D2-FBF05F20A79A}" type="presParOf" srcId="{3DFEFA86-A3F1-46A0-BCC3-A5D8A93D3A69}" destId="{27D55DA4-6B1E-4499-BB4F-A1E8A115DC1E}" srcOrd="1" destOrd="0" presId="urn:microsoft.com/office/officeart/2005/8/layout/StepDownProcess"/>
    <dgm:cxn modelId="{01FD41DF-0B04-4BE9-837A-CD0562AB43BA}" type="presParOf" srcId="{3DFEFA86-A3F1-46A0-BCC3-A5D8A93D3A69}" destId="{DED54A03-6837-44CA-A4B7-3B40F3061CFB}" srcOrd="2" destOrd="0" presId="urn:microsoft.com/office/officeart/2005/8/layout/StepDownProcess"/>
    <dgm:cxn modelId="{C5C8CC4E-B6F3-48B5-9834-978C8DB196B0}" type="presParOf" srcId="{C0388785-9EF8-46F0-B1C5-B6D9B55DE27C}" destId="{C29DC91E-8DA8-4DE1-A6B2-B19377EE705B}" srcOrd="5" destOrd="0" presId="urn:microsoft.com/office/officeart/2005/8/layout/StepDownProcess"/>
    <dgm:cxn modelId="{40455D8E-B5BD-4605-A517-450B2D833192}" type="presParOf" srcId="{C0388785-9EF8-46F0-B1C5-B6D9B55DE27C}" destId="{2CDD93E9-5A95-46BD-AF0D-056A3C01F8AB}" srcOrd="6" destOrd="0" presId="urn:microsoft.com/office/officeart/2005/8/layout/StepDownProcess"/>
    <dgm:cxn modelId="{F792C061-72C6-4197-89CB-D395A45784C5}" type="presParOf" srcId="{2CDD93E9-5A95-46BD-AF0D-056A3C01F8AB}" destId="{9D5EFB6E-DBF8-4927-BBFD-58B2344DB905}" srcOrd="0" destOrd="0" presId="urn:microsoft.com/office/officeart/2005/8/layout/StepDownProcess"/>
    <dgm:cxn modelId="{8987D1CE-DEE5-4028-B354-83B68D4A2CC7}" type="presParOf" srcId="{2CDD93E9-5A95-46BD-AF0D-056A3C01F8AB}" destId="{6EF88618-BB88-4C89-9DFD-43F932306304}" srcOrd="1" destOrd="0" presId="urn:microsoft.com/office/officeart/2005/8/layout/StepDownProcess"/>
    <dgm:cxn modelId="{3FE72BE7-DE5B-4929-A796-B3A02BC2509E}" type="presParOf" srcId="{2CDD93E9-5A95-46BD-AF0D-056A3C01F8AB}" destId="{7B8D5845-EADD-4E15-BEEC-71B3E5E4182B}" srcOrd="2" destOrd="0" presId="urn:microsoft.com/office/officeart/2005/8/layout/StepDownProcess"/>
    <dgm:cxn modelId="{F98BBF1D-7105-4A91-80E1-70D86EEAE1CA}" type="presParOf" srcId="{C0388785-9EF8-46F0-B1C5-B6D9B55DE27C}" destId="{B3F00E17-2606-411A-9E3A-074C89ACBBAC}" srcOrd="7" destOrd="0" presId="urn:microsoft.com/office/officeart/2005/8/layout/StepDownProcess"/>
    <dgm:cxn modelId="{DB9ACAA3-A8F2-4E36-8CAB-C5686976FE49}" type="presParOf" srcId="{C0388785-9EF8-46F0-B1C5-B6D9B55DE27C}" destId="{3822580A-73FA-464E-9758-AA541FCC393A}" srcOrd="8" destOrd="0" presId="urn:microsoft.com/office/officeart/2005/8/layout/StepDownProcess"/>
    <dgm:cxn modelId="{731E813F-0947-4E4C-9CFD-73C37053A5E7}" type="presParOf" srcId="{3822580A-73FA-464E-9758-AA541FCC393A}" destId="{0EE7F8F8-38D8-41A4-8DB6-F1622212C038}" srcOrd="0" destOrd="0" presId="urn:microsoft.com/office/officeart/2005/8/layout/StepDownProcess"/>
    <dgm:cxn modelId="{B2736C95-19DC-4581-96A2-F2E69BD5ED75}" type="presParOf" srcId="{3822580A-73FA-464E-9758-AA541FCC393A}" destId="{C72039AE-183B-4824-8303-D177B541C51D}" srcOrd="1" destOrd="0" presId="urn:microsoft.com/office/officeart/2005/8/layout/StepDownProcess"/>
    <dgm:cxn modelId="{4DD233C2-8F42-4222-84CB-1496E1EBA3B7}" type="presParOf" srcId="{3822580A-73FA-464E-9758-AA541FCC393A}" destId="{4EEAFDFE-68AA-4494-9AE5-237019EB490E}" srcOrd="2" destOrd="0" presId="urn:microsoft.com/office/officeart/2005/8/layout/StepDownProcess"/>
    <dgm:cxn modelId="{3B8688C3-645F-4677-A08F-7AE2B64598B2}" type="presParOf" srcId="{C0388785-9EF8-46F0-B1C5-B6D9B55DE27C}" destId="{E4795836-F383-4773-A4AC-67829745FC5B}" srcOrd="9" destOrd="0" presId="urn:microsoft.com/office/officeart/2005/8/layout/StepDownProcess"/>
    <dgm:cxn modelId="{4724DC5B-377E-4623-9883-4A7E8E43FF92}" type="presParOf" srcId="{C0388785-9EF8-46F0-B1C5-B6D9B55DE27C}" destId="{963DFDF2-7A19-45DA-9B20-ABA6444DFA77}" srcOrd="10" destOrd="0" presId="urn:microsoft.com/office/officeart/2005/8/layout/StepDownProcess"/>
    <dgm:cxn modelId="{155708C5-4245-461E-862B-089263E89D0B}" type="presParOf" srcId="{963DFDF2-7A19-45DA-9B20-ABA6444DFA77}" destId="{1B5348A8-EE6F-402F-B8EA-E6C46D99B05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0670658-6F36-405B-B278-60447F0E771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4957F0-64CC-41CA-8E7D-21BC50DA312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b="1"/>
            <a:t>Data Collection</a:t>
          </a:r>
        </a:p>
      </dgm:t>
    </dgm:pt>
    <dgm:pt modelId="{AF17236A-6506-4D72-B1B0-01CE28BA9DEE}" type="parTrans" cxnId="{DD875A61-FE0B-48B0-89D4-5F995CA47F78}">
      <dgm:prSet/>
      <dgm:spPr/>
      <dgm:t>
        <a:bodyPr/>
        <a:lstStyle/>
        <a:p>
          <a:endParaRPr lang="en-US"/>
        </a:p>
      </dgm:t>
    </dgm:pt>
    <dgm:pt modelId="{BAC84FB9-6392-4639-BEC4-BFC80083B99D}" type="sibTrans" cxnId="{DD875A61-FE0B-48B0-89D4-5F995CA47F78}">
      <dgm:prSet/>
      <dgm:spPr/>
      <dgm:t>
        <a:bodyPr/>
        <a:lstStyle/>
        <a:p>
          <a:endParaRPr lang="en-US"/>
        </a:p>
      </dgm:t>
    </dgm:pt>
    <dgm:pt modelId="{1342F61E-F003-454E-8620-85EC9E030401}">
      <dgm:prSet phldrT="[Text]" custT="1"/>
      <dgm:spPr/>
      <dgm:t>
        <a:bodyPr/>
        <a:lstStyle/>
        <a:p>
          <a:r>
            <a:rPr lang="en-US" sz="1400" b="1"/>
            <a:t>Data Analysis</a:t>
          </a:r>
        </a:p>
      </dgm:t>
    </dgm:pt>
    <dgm:pt modelId="{784E3FB9-9BA3-4400-B460-D9567BFD5C1E}" type="parTrans" cxnId="{EE08582A-AAE9-47B0-B187-DED837C847CD}">
      <dgm:prSet/>
      <dgm:spPr/>
      <dgm:t>
        <a:bodyPr/>
        <a:lstStyle/>
        <a:p>
          <a:endParaRPr lang="en-US"/>
        </a:p>
      </dgm:t>
    </dgm:pt>
    <dgm:pt modelId="{AE46E219-5B59-480A-BE94-5235CBD4CE71}" type="sibTrans" cxnId="{EE08582A-AAE9-47B0-B187-DED837C847CD}">
      <dgm:prSet/>
      <dgm:spPr/>
      <dgm:t>
        <a:bodyPr/>
        <a:lstStyle/>
        <a:p>
          <a:endParaRPr lang="en-US"/>
        </a:p>
      </dgm:t>
    </dgm:pt>
    <dgm:pt modelId="{DE6685FC-F881-4ACC-A3F1-C4DE5C1B3049}">
      <dgm:prSet phldrT="[Text]" custT="1"/>
      <dgm:spPr/>
      <dgm:t>
        <a:bodyPr/>
        <a:lstStyle/>
        <a:p>
          <a:r>
            <a:rPr lang="en-US" sz="1400" b="1"/>
            <a:t>Model Implementation and Testing</a:t>
          </a:r>
        </a:p>
      </dgm:t>
    </dgm:pt>
    <dgm:pt modelId="{C93DCC10-3FAE-4F99-8CB2-E58DAF0E8A34}" type="parTrans" cxnId="{F4A47710-0E50-4839-B0F3-9A9769862F93}">
      <dgm:prSet/>
      <dgm:spPr/>
      <dgm:t>
        <a:bodyPr/>
        <a:lstStyle/>
        <a:p>
          <a:endParaRPr lang="en-US"/>
        </a:p>
      </dgm:t>
    </dgm:pt>
    <dgm:pt modelId="{B406E375-BB69-4409-9C7E-1314EA0D5CC8}" type="sibTrans" cxnId="{F4A47710-0E50-4839-B0F3-9A9769862F93}">
      <dgm:prSet/>
      <dgm:spPr/>
      <dgm:t>
        <a:bodyPr/>
        <a:lstStyle/>
        <a:p>
          <a:endParaRPr lang="en-US"/>
        </a:p>
      </dgm:t>
    </dgm:pt>
    <dgm:pt modelId="{7DA12178-BA7E-4AE7-96D5-A0AE9D9DEC0D}">
      <dgm:prSet phldrT="[Text]" custT="1"/>
      <dgm:spPr/>
      <dgm:t>
        <a:bodyPr/>
        <a:lstStyle/>
        <a:p>
          <a:r>
            <a:rPr lang="en-US" sz="1400" b="1"/>
            <a:t>Mobile App</a:t>
          </a:r>
        </a:p>
        <a:p>
          <a:r>
            <a:rPr lang="en-US" sz="1400" b="1"/>
            <a:t> Implementation</a:t>
          </a:r>
        </a:p>
      </dgm:t>
    </dgm:pt>
    <dgm:pt modelId="{22D0BB68-845A-4E7C-A160-47AC4F11D110}" type="parTrans" cxnId="{2161A9A6-8F98-43BC-AF2A-5362517E3EFA}">
      <dgm:prSet/>
      <dgm:spPr/>
      <dgm:t>
        <a:bodyPr/>
        <a:lstStyle/>
        <a:p>
          <a:endParaRPr lang="en-US"/>
        </a:p>
      </dgm:t>
    </dgm:pt>
    <dgm:pt modelId="{566AEC3F-7F6D-4628-B2F3-9163337FF8D6}" type="sibTrans" cxnId="{2161A9A6-8F98-43BC-AF2A-5362517E3EFA}">
      <dgm:prSet/>
      <dgm:spPr/>
      <dgm:t>
        <a:bodyPr/>
        <a:lstStyle/>
        <a:p>
          <a:endParaRPr lang="en-US"/>
        </a:p>
      </dgm:t>
    </dgm:pt>
    <dgm:pt modelId="{0267CD0D-0D40-4222-93CD-26E9A7092484}">
      <dgm:prSet phldrT="[Text]" custT="1"/>
      <dgm:spPr/>
      <dgm:t>
        <a:bodyPr/>
        <a:lstStyle/>
        <a:p>
          <a:r>
            <a:rPr lang="en-US" sz="1400" b="1"/>
            <a:t>Model Integration with Mobile App</a:t>
          </a:r>
        </a:p>
      </dgm:t>
    </dgm:pt>
    <dgm:pt modelId="{C779B733-F11B-4A53-84F0-A4BF2A7E7547}" type="parTrans" cxnId="{22A65FFA-A566-4F72-85D6-A8E103C1FE00}">
      <dgm:prSet/>
      <dgm:spPr/>
      <dgm:t>
        <a:bodyPr/>
        <a:lstStyle/>
        <a:p>
          <a:endParaRPr lang="en-US"/>
        </a:p>
      </dgm:t>
    </dgm:pt>
    <dgm:pt modelId="{E905ED5E-D729-4457-8C33-B86D5015BB1F}" type="sibTrans" cxnId="{22A65FFA-A566-4F72-85D6-A8E103C1FE00}">
      <dgm:prSet/>
      <dgm:spPr/>
      <dgm:t>
        <a:bodyPr/>
        <a:lstStyle/>
        <a:p>
          <a:endParaRPr lang="en-US"/>
        </a:p>
      </dgm:t>
    </dgm:pt>
    <dgm:pt modelId="{C7D97419-1FDA-4FD5-8EC5-2CC87464E1FD}">
      <dgm:prSet phldrT="[Text]" custT="1"/>
      <dgm:spPr/>
      <dgm:t>
        <a:bodyPr/>
        <a:lstStyle/>
        <a:p>
          <a:r>
            <a:rPr lang="en-US" sz="1400" b="1"/>
            <a:t>Complete Mobile App</a:t>
          </a:r>
        </a:p>
      </dgm:t>
    </dgm:pt>
    <dgm:pt modelId="{75EFA42B-332F-4820-B050-A46F995DF47A}" type="parTrans" cxnId="{C07B4F0B-37E4-4C86-923E-90AA4A94F024}">
      <dgm:prSet/>
      <dgm:spPr/>
      <dgm:t>
        <a:bodyPr/>
        <a:lstStyle/>
        <a:p>
          <a:endParaRPr lang="en-US"/>
        </a:p>
      </dgm:t>
    </dgm:pt>
    <dgm:pt modelId="{B836CB13-1631-4ED8-8A73-566B1CB79887}" type="sibTrans" cxnId="{C07B4F0B-37E4-4C86-923E-90AA4A94F024}">
      <dgm:prSet/>
      <dgm:spPr/>
      <dgm:t>
        <a:bodyPr/>
        <a:lstStyle/>
        <a:p>
          <a:endParaRPr lang="en-US"/>
        </a:p>
      </dgm:t>
    </dgm:pt>
    <dgm:pt modelId="{C0388785-9EF8-46F0-B1C5-B6D9B55DE27C}" type="pres">
      <dgm:prSet presAssocID="{70670658-6F36-405B-B278-60447F0E7711}" presName="rootnode" presStyleCnt="0">
        <dgm:presLayoutVars>
          <dgm:chMax/>
          <dgm:chPref/>
          <dgm:dir/>
          <dgm:animLvl val="lvl"/>
        </dgm:presLayoutVars>
      </dgm:prSet>
      <dgm:spPr/>
    </dgm:pt>
    <dgm:pt modelId="{2F0AF3FE-25F9-4348-AB52-A687BB80DE40}" type="pres">
      <dgm:prSet presAssocID="{1B4957F0-64CC-41CA-8E7D-21BC50DA3124}" presName="composite" presStyleCnt="0"/>
      <dgm:spPr/>
    </dgm:pt>
    <dgm:pt modelId="{4AFB4478-7E05-4F4E-B5A6-D47933E800BE}" type="pres">
      <dgm:prSet presAssocID="{1B4957F0-64CC-41CA-8E7D-21BC50DA3124}" presName="bentUpArrow1" presStyleLbl="alignImgPlace1" presStyleIdx="0" presStyleCnt="5" custLinFactNeighborX="56017" custLinFactNeighborY="-36883"/>
      <dgm:spPr/>
    </dgm:pt>
    <dgm:pt modelId="{D29D7C00-1ECB-4017-B8DE-DA5DDC120F51}" type="pres">
      <dgm:prSet presAssocID="{1B4957F0-64CC-41CA-8E7D-21BC50DA3124}" presName="ParentText" presStyleLbl="node1" presStyleIdx="0" presStyleCnt="6" custScaleX="190086" custLinFactNeighborX="50334" custLinFactNeighborY="-51925">
        <dgm:presLayoutVars>
          <dgm:chMax val="1"/>
          <dgm:chPref val="1"/>
          <dgm:bulletEnabled val="1"/>
        </dgm:presLayoutVars>
      </dgm:prSet>
      <dgm:spPr/>
    </dgm:pt>
    <dgm:pt modelId="{707E7F91-0795-45C0-B28B-B5233040578B}" type="pres">
      <dgm:prSet presAssocID="{1B4957F0-64CC-41CA-8E7D-21BC50DA3124}" presName="ChildText" presStyleLbl="revTx" presStyleIdx="0" presStyleCnt="5" custScaleX="269000" custLinFactX="68916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82B2E36-A7C0-40DB-A4D7-A1998F765DAA}" type="pres">
      <dgm:prSet presAssocID="{BAC84FB9-6392-4639-BEC4-BFC80083B99D}" presName="sibTrans" presStyleCnt="0"/>
      <dgm:spPr/>
    </dgm:pt>
    <dgm:pt modelId="{D4DBF4C2-452E-450E-9B81-AC3B501B7646}" type="pres">
      <dgm:prSet presAssocID="{1342F61E-F003-454E-8620-85EC9E030401}" presName="composite" presStyleCnt="0"/>
      <dgm:spPr/>
    </dgm:pt>
    <dgm:pt modelId="{A22437D6-B77A-4D2D-BD92-24F533132B52}" type="pres">
      <dgm:prSet presAssocID="{1342F61E-F003-454E-8620-85EC9E030401}" presName="bentUpArrow1" presStyleLbl="alignImgPlace1" presStyleIdx="1" presStyleCnt="5" custLinFactNeighborX="21230" custLinFactNeighborY="-14634"/>
      <dgm:spPr/>
    </dgm:pt>
    <dgm:pt modelId="{01C28374-66F6-4EF4-8452-90FF8C59AC8A}" type="pres">
      <dgm:prSet presAssocID="{1342F61E-F003-454E-8620-85EC9E030401}" presName="ParentText" presStyleLbl="node1" presStyleIdx="1" presStyleCnt="6" custScaleX="182534" custLinFactNeighborX="32830" custLinFactNeighborY="-28416">
        <dgm:presLayoutVars>
          <dgm:chMax val="1"/>
          <dgm:chPref val="1"/>
          <dgm:bulletEnabled val="1"/>
        </dgm:presLayoutVars>
      </dgm:prSet>
      <dgm:spPr/>
    </dgm:pt>
    <dgm:pt modelId="{43770B19-2DC0-4DBC-ABFB-85083319D549}" type="pres">
      <dgm:prSet presAssocID="{1342F61E-F003-454E-8620-85EC9E030401}" presName="ChildText" presStyleLbl="revTx" presStyleIdx="1" presStyleCnt="5" custScaleX="246134" custLinFactX="56917" custLinFactNeighborX="100000" custLinFactNeighborY="1494">
        <dgm:presLayoutVars>
          <dgm:chMax val="0"/>
          <dgm:chPref val="0"/>
          <dgm:bulletEnabled val="1"/>
        </dgm:presLayoutVars>
      </dgm:prSet>
      <dgm:spPr/>
    </dgm:pt>
    <dgm:pt modelId="{D3C0595B-E248-4022-B69B-A58ECF571957}" type="pres">
      <dgm:prSet presAssocID="{AE46E219-5B59-480A-BE94-5235CBD4CE71}" presName="sibTrans" presStyleCnt="0"/>
      <dgm:spPr/>
    </dgm:pt>
    <dgm:pt modelId="{3DFEFA86-A3F1-46A0-BCC3-A5D8A93D3A69}" type="pres">
      <dgm:prSet presAssocID="{DE6685FC-F881-4ACC-A3F1-C4DE5C1B3049}" presName="composite" presStyleCnt="0"/>
      <dgm:spPr/>
    </dgm:pt>
    <dgm:pt modelId="{67F69880-D1AD-41CA-815C-22F244B2F78E}" type="pres">
      <dgm:prSet presAssocID="{DE6685FC-F881-4ACC-A3F1-C4DE5C1B3049}" presName="bentUpArrow1" presStyleLbl="alignImgPlace1" presStyleIdx="2" presStyleCnt="5" custLinFactNeighborX="-11151" custLinFactNeighborY="15145"/>
      <dgm:spPr/>
    </dgm:pt>
    <dgm:pt modelId="{27D55DA4-6B1E-4499-BB4F-A1E8A115DC1E}" type="pres">
      <dgm:prSet presAssocID="{DE6685FC-F881-4ACC-A3F1-C4DE5C1B3049}" presName="ParentText" presStyleLbl="node1" presStyleIdx="2" presStyleCnt="6" custScaleX="206719" custLinFactNeighborX="7468" custLinFactNeighborY="-3906">
        <dgm:presLayoutVars>
          <dgm:chMax val="1"/>
          <dgm:chPref val="1"/>
          <dgm:bulletEnabled val="1"/>
        </dgm:presLayoutVars>
      </dgm:prSet>
      <dgm:spPr/>
    </dgm:pt>
    <dgm:pt modelId="{DED54A03-6837-44CA-A4B7-3B40F3061CFB}" type="pres">
      <dgm:prSet presAssocID="{DE6685FC-F881-4ACC-A3F1-C4DE5C1B3049}" presName="ChildText" presStyleLbl="revTx" presStyleIdx="2" presStyleCnt="5" custScaleX="325051" custLinFactX="84868" custLinFactNeighborX="100000" custLinFactNeighborY="-7550">
        <dgm:presLayoutVars>
          <dgm:chMax val="0"/>
          <dgm:chPref val="0"/>
          <dgm:bulletEnabled val="1"/>
        </dgm:presLayoutVars>
      </dgm:prSet>
      <dgm:spPr/>
    </dgm:pt>
    <dgm:pt modelId="{C29DC91E-8DA8-4DE1-A6B2-B19377EE705B}" type="pres">
      <dgm:prSet presAssocID="{B406E375-BB69-4409-9C7E-1314EA0D5CC8}" presName="sibTrans" presStyleCnt="0"/>
      <dgm:spPr/>
    </dgm:pt>
    <dgm:pt modelId="{2CDD93E9-5A95-46BD-AF0D-056A3C01F8AB}" type="pres">
      <dgm:prSet presAssocID="{7DA12178-BA7E-4AE7-96D5-A0AE9D9DEC0D}" presName="composite" presStyleCnt="0"/>
      <dgm:spPr/>
    </dgm:pt>
    <dgm:pt modelId="{9D5EFB6E-DBF8-4927-BBFD-58B2344DB905}" type="pres">
      <dgm:prSet presAssocID="{7DA12178-BA7E-4AE7-96D5-A0AE9D9DEC0D}" presName="bentUpArrow1" presStyleLbl="alignImgPlace1" presStyleIdx="3" presStyleCnt="5" custLinFactNeighborX="-8581" custLinFactNeighborY="26106"/>
      <dgm:spPr/>
    </dgm:pt>
    <dgm:pt modelId="{6EF88618-BB88-4C89-9DFD-43F932306304}" type="pres">
      <dgm:prSet presAssocID="{7DA12178-BA7E-4AE7-96D5-A0AE9D9DEC0D}" presName="ParentText" presStyleLbl="node1" presStyleIdx="3" presStyleCnt="6" custScaleX="188274" custLinFactNeighborX="-346" custLinFactNeighborY="5230">
        <dgm:presLayoutVars>
          <dgm:chMax val="1"/>
          <dgm:chPref val="1"/>
          <dgm:bulletEnabled val="1"/>
        </dgm:presLayoutVars>
      </dgm:prSet>
      <dgm:spPr/>
    </dgm:pt>
    <dgm:pt modelId="{7B8D5845-EADD-4E15-BEEC-71B3E5E4182B}" type="pres">
      <dgm:prSet presAssocID="{7DA12178-BA7E-4AE7-96D5-A0AE9D9DEC0D}" presName="ChildText" presStyleLbl="revTx" presStyleIdx="3" presStyleCnt="5" custScaleX="353029" custLinFactX="100000" custLinFactNeighborX="144293" custLinFactNeighborY="-2764">
        <dgm:presLayoutVars>
          <dgm:chMax val="0"/>
          <dgm:chPref val="0"/>
          <dgm:bulletEnabled val="1"/>
        </dgm:presLayoutVars>
      </dgm:prSet>
      <dgm:spPr/>
    </dgm:pt>
    <dgm:pt modelId="{B3F00E17-2606-411A-9E3A-074C89ACBBAC}" type="pres">
      <dgm:prSet presAssocID="{566AEC3F-7F6D-4628-B2F3-9163337FF8D6}" presName="sibTrans" presStyleCnt="0"/>
      <dgm:spPr/>
    </dgm:pt>
    <dgm:pt modelId="{3822580A-73FA-464E-9758-AA541FCC393A}" type="pres">
      <dgm:prSet presAssocID="{0267CD0D-0D40-4222-93CD-26E9A7092484}" presName="composite" presStyleCnt="0"/>
      <dgm:spPr/>
    </dgm:pt>
    <dgm:pt modelId="{0EE7F8F8-38D8-41A4-8DB6-F1622212C038}" type="pres">
      <dgm:prSet presAssocID="{0267CD0D-0D40-4222-93CD-26E9A7092484}" presName="bentUpArrow1" presStyleLbl="alignImgPlace1" presStyleIdx="4" presStyleCnt="5" custScaleY="101098" custLinFactNeighborX="-16253" custLinFactNeighborY="49079"/>
      <dgm:spPr/>
    </dgm:pt>
    <dgm:pt modelId="{C72039AE-183B-4824-8303-D177B541C51D}" type="pres">
      <dgm:prSet presAssocID="{0267CD0D-0D40-4222-93CD-26E9A7092484}" presName="ParentText" presStyleLbl="node1" presStyleIdx="4" presStyleCnt="6" custScaleX="211253" custLinFactNeighborX="-15552" custLinFactNeighborY="27989">
        <dgm:presLayoutVars>
          <dgm:chMax val="1"/>
          <dgm:chPref val="1"/>
          <dgm:bulletEnabled val="1"/>
        </dgm:presLayoutVars>
      </dgm:prSet>
      <dgm:spPr/>
    </dgm:pt>
    <dgm:pt modelId="{4EEAFDFE-68AA-4494-9AE5-237019EB490E}" type="pres">
      <dgm:prSet presAssocID="{0267CD0D-0D40-4222-93CD-26E9A7092484}" presName="ChildText" presStyleLbl="revTx" presStyleIdx="4" presStyleCnt="5" custScaleX="237855" custLinFactX="100000" custLinFactNeighborX="116762" custLinFactNeighborY="-5976">
        <dgm:presLayoutVars>
          <dgm:chMax val="0"/>
          <dgm:chPref val="0"/>
          <dgm:bulletEnabled val="1"/>
        </dgm:presLayoutVars>
      </dgm:prSet>
      <dgm:spPr/>
    </dgm:pt>
    <dgm:pt modelId="{E4795836-F383-4773-A4AC-67829745FC5B}" type="pres">
      <dgm:prSet presAssocID="{E905ED5E-D729-4457-8C33-B86D5015BB1F}" presName="sibTrans" presStyleCnt="0"/>
      <dgm:spPr/>
    </dgm:pt>
    <dgm:pt modelId="{963DFDF2-7A19-45DA-9B20-ABA6444DFA77}" type="pres">
      <dgm:prSet presAssocID="{C7D97419-1FDA-4FD5-8EC5-2CC87464E1FD}" presName="composite" presStyleCnt="0"/>
      <dgm:spPr/>
    </dgm:pt>
    <dgm:pt modelId="{1B5348A8-EE6F-402F-B8EA-E6C46D99B059}" type="pres">
      <dgm:prSet presAssocID="{C7D97419-1FDA-4FD5-8EC5-2CC87464E1FD}" presName="ParentText" presStyleLbl="node1" presStyleIdx="5" presStyleCnt="6" custScaleX="238159" custLinFactNeighborX="5387" custLinFactNeighborY="40474">
        <dgm:presLayoutVars>
          <dgm:chMax val="1"/>
          <dgm:chPref val="1"/>
          <dgm:bulletEnabled val="1"/>
        </dgm:presLayoutVars>
      </dgm:prSet>
      <dgm:spPr/>
    </dgm:pt>
  </dgm:ptLst>
  <dgm:cxnLst>
    <dgm:cxn modelId="{C07B4F0B-37E4-4C86-923E-90AA4A94F024}" srcId="{70670658-6F36-405B-B278-60447F0E7711}" destId="{C7D97419-1FDA-4FD5-8EC5-2CC87464E1FD}" srcOrd="5" destOrd="0" parTransId="{75EFA42B-332F-4820-B050-A46F995DF47A}" sibTransId="{B836CB13-1631-4ED8-8A73-566B1CB79887}"/>
    <dgm:cxn modelId="{F4A47710-0E50-4839-B0F3-9A9769862F93}" srcId="{70670658-6F36-405B-B278-60447F0E7711}" destId="{DE6685FC-F881-4ACC-A3F1-C4DE5C1B3049}" srcOrd="2" destOrd="0" parTransId="{C93DCC10-3FAE-4F99-8CB2-E58DAF0E8A34}" sibTransId="{B406E375-BB69-4409-9C7E-1314EA0D5CC8}"/>
    <dgm:cxn modelId="{EE08582A-AAE9-47B0-B187-DED837C847CD}" srcId="{70670658-6F36-405B-B278-60447F0E7711}" destId="{1342F61E-F003-454E-8620-85EC9E030401}" srcOrd="1" destOrd="0" parTransId="{784E3FB9-9BA3-4400-B460-D9567BFD5C1E}" sibTransId="{AE46E219-5B59-480A-BE94-5235CBD4CE71}"/>
    <dgm:cxn modelId="{FB4AD83A-CAB6-43C4-88B7-89881B4FABDA}" type="presOf" srcId="{C7D97419-1FDA-4FD5-8EC5-2CC87464E1FD}" destId="{1B5348A8-EE6F-402F-B8EA-E6C46D99B059}" srcOrd="0" destOrd="0" presId="urn:microsoft.com/office/officeart/2005/8/layout/StepDownProcess"/>
    <dgm:cxn modelId="{905A855C-401F-41A4-A888-E393F8322173}" type="presOf" srcId="{0267CD0D-0D40-4222-93CD-26E9A7092484}" destId="{C72039AE-183B-4824-8303-D177B541C51D}" srcOrd="0" destOrd="0" presId="urn:microsoft.com/office/officeart/2005/8/layout/StepDownProcess"/>
    <dgm:cxn modelId="{DD875A61-FE0B-48B0-89D4-5F995CA47F78}" srcId="{70670658-6F36-405B-B278-60447F0E7711}" destId="{1B4957F0-64CC-41CA-8E7D-21BC50DA3124}" srcOrd="0" destOrd="0" parTransId="{AF17236A-6506-4D72-B1B0-01CE28BA9DEE}" sibTransId="{BAC84FB9-6392-4639-BEC4-BFC80083B99D}"/>
    <dgm:cxn modelId="{5B46C94F-33FB-4CE0-AA52-8F214DA872B6}" type="presOf" srcId="{7DA12178-BA7E-4AE7-96D5-A0AE9D9DEC0D}" destId="{6EF88618-BB88-4C89-9DFD-43F932306304}" srcOrd="0" destOrd="0" presId="urn:microsoft.com/office/officeart/2005/8/layout/StepDownProcess"/>
    <dgm:cxn modelId="{67056980-1BF8-4EBF-B539-8E0517B1434E}" type="presOf" srcId="{DE6685FC-F881-4ACC-A3F1-C4DE5C1B3049}" destId="{27D55DA4-6B1E-4499-BB4F-A1E8A115DC1E}" srcOrd="0" destOrd="0" presId="urn:microsoft.com/office/officeart/2005/8/layout/StepDownProcess"/>
    <dgm:cxn modelId="{2161A9A6-8F98-43BC-AF2A-5362517E3EFA}" srcId="{70670658-6F36-405B-B278-60447F0E7711}" destId="{7DA12178-BA7E-4AE7-96D5-A0AE9D9DEC0D}" srcOrd="3" destOrd="0" parTransId="{22D0BB68-845A-4E7C-A160-47AC4F11D110}" sibTransId="{566AEC3F-7F6D-4628-B2F3-9163337FF8D6}"/>
    <dgm:cxn modelId="{204B84AE-6EE9-460B-B23E-18E111725B2B}" type="presOf" srcId="{70670658-6F36-405B-B278-60447F0E7711}" destId="{C0388785-9EF8-46F0-B1C5-B6D9B55DE27C}" srcOrd="0" destOrd="0" presId="urn:microsoft.com/office/officeart/2005/8/layout/StepDownProcess"/>
    <dgm:cxn modelId="{5EEF03DD-2CDF-4B85-98F3-77B4D4D9B96F}" type="presOf" srcId="{1342F61E-F003-454E-8620-85EC9E030401}" destId="{01C28374-66F6-4EF4-8452-90FF8C59AC8A}" srcOrd="0" destOrd="0" presId="urn:microsoft.com/office/officeart/2005/8/layout/StepDownProcess"/>
    <dgm:cxn modelId="{58F6F3F9-30CC-40AF-85AA-E666C934C13B}" type="presOf" srcId="{1B4957F0-64CC-41CA-8E7D-21BC50DA3124}" destId="{D29D7C00-1ECB-4017-B8DE-DA5DDC120F51}" srcOrd="0" destOrd="0" presId="urn:microsoft.com/office/officeart/2005/8/layout/StepDownProcess"/>
    <dgm:cxn modelId="{22A65FFA-A566-4F72-85D6-A8E103C1FE00}" srcId="{70670658-6F36-405B-B278-60447F0E7711}" destId="{0267CD0D-0D40-4222-93CD-26E9A7092484}" srcOrd="4" destOrd="0" parTransId="{C779B733-F11B-4A53-84F0-A4BF2A7E7547}" sibTransId="{E905ED5E-D729-4457-8C33-B86D5015BB1F}"/>
    <dgm:cxn modelId="{07AE8CE3-475D-47B4-9800-8109F2DAFA80}" type="presParOf" srcId="{C0388785-9EF8-46F0-B1C5-B6D9B55DE27C}" destId="{2F0AF3FE-25F9-4348-AB52-A687BB80DE40}" srcOrd="0" destOrd="0" presId="urn:microsoft.com/office/officeart/2005/8/layout/StepDownProcess"/>
    <dgm:cxn modelId="{165976E7-D38D-4AAA-827F-0E67D332D3BC}" type="presParOf" srcId="{2F0AF3FE-25F9-4348-AB52-A687BB80DE40}" destId="{4AFB4478-7E05-4F4E-B5A6-D47933E800BE}" srcOrd="0" destOrd="0" presId="urn:microsoft.com/office/officeart/2005/8/layout/StepDownProcess"/>
    <dgm:cxn modelId="{1E8964BF-ACF1-4D6D-B0C0-8EB14DBA61B8}" type="presParOf" srcId="{2F0AF3FE-25F9-4348-AB52-A687BB80DE40}" destId="{D29D7C00-1ECB-4017-B8DE-DA5DDC120F51}" srcOrd="1" destOrd="0" presId="urn:microsoft.com/office/officeart/2005/8/layout/StepDownProcess"/>
    <dgm:cxn modelId="{2C26CF42-D2E9-4D02-8B58-3EED0983F6B3}" type="presParOf" srcId="{2F0AF3FE-25F9-4348-AB52-A687BB80DE40}" destId="{707E7F91-0795-45C0-B28B-B5233040578B}" srcOrd="2" destOrd="0" presId="urn:microsoft.com/office/officeart/2005/8/layout/StepDownProcess"/>
    <dgm:cxn modelId="{F25CA6C2-7E79-42ED-BF7F-849DFE89EF7D}" type="presParOf" srcId="{C0388785-9EF8-46F0-B1C5-B6D9B55DE27C}" destId="{782B2E36-A7C0-40DB-A4D7-A1998F765DAA}" srcOrd="1" destOrd="0" presId="urn:microsoft.com/office/officeart/2005/8/layout/StepDownProcess"/>
    <dgm:cxn modelId="{0E678430-2F9C-4DAF-A45E-AFB4B7162A09}" type="presParOf" srcId="{C0388785-9EF8-46F0-B1C5-B6D9B55DE27C}" destId="{D4DBF4C2-452E-450E-9B81-AC3B501B7646}" srcOrd="2" destOrd="0" presId="urn:microsoft.com/office/officeart/2005/8/layout/StepDownProcess"/>
    <dgm:cxn modelId="{6A08136A-CABE-4329-A972-5CEDD262732B}" type="presParOf" srcId="{D4DBF4C2-452E-450E-9B81-AC3B501B7646}" destId="{A22437D6-B77A-4D2D-BD92-24F533132B52}" srcOrd="0" destOrd="0" presId="urn:microsoft.com/office/officeart/2005/8/layout/StepDownProcess"/>
    <dgm:cxn modelId="{FE1783C5-FDF9-42B8-AF4C-2E1573CB3A62}" type="presParOf" srcId="{D4DBF4C2-452E-450E-9B81-AC3B501B7646}" destId="{01C28374-66F6-4EF4-8452-90FF8C59AC8A}" srcOrd="1" destOrd="0" presId="urn:microsoft.com/office/officeart/2005/8/layout/StepDownProcess"/>
    <dgm:cxn modelId="{5A8885FD-67FF-4BA8-BD9C-B8D38A1C05BC}" type="presParOf" srcId="{D4DBF4C2-452E-450E-9B81-AC3B501B7646}" destId="{43770B19-2DC0-4DBC-ABFB-85083319D549}" srcOrd="2" destOrd="0" presId="urn:microsoft.com/office/officeart/2005/8/layout/StepDownProcess"/>
    <dgm:cxn modelId="{41866575-196D-4D67-8822-2C78E1E3779A}" type="presParOf" srcId="{C0388785-9EF8-46F0-B1C5-B6D9B55DE27C}" destId="{D3C0595B-E248-4022-B69B-A58ECF571957}" srcOrd="3" destOrd="0" presId="urn:microsoft.com/office/officeart/2005/8/layout/StepDownProcess"/>
    <dgm:cxn modelId="{435C6DC3-E385-4FF3-A3D7-FD5284706D68}" type="presParOf" srcId="{C0388785-9EF8-46F0-B1C5-B6D9B55DE27C}" destId="{3DFEFA86-A3F1-46A0-BCC3-A5D8A93D3A69}" srcOrd="4" destOrd="0" presId="urn:microsoft.com/office/officeart/2005/8/layout/StepDownProcess"/>
    <dgm:cxn modelId="{3E10F0AC-8B5E-416A-A327-DA0072604A3D}" type="presParOf" srcId="{3DFEFA86-A3F1-46A0-BCC3-A5D8A93D3A69}" destId="{67F69880-D1AD-41CA-815C-22F244B2F78E}" srcOrd="0" destOrd="0" presId="urn:microsoft.com/office/officeart/2005/8/layout/StepDownProcess"/>
    <dgm:cxn modelId="{71AAA346-0E8E-4E36-B3D2-FBF05F20A79A}" type="presParOf" srcId="{3DFEFA86-A3F1-46A0-BCC3-A5D8A93D3A69}" destId="{27D55DA4-6B1E-4499-BB4F-A1E8A115DC1E}" srcOrd="1" destOrd="0" presId="urn:microsoft.com/office/officeart/2005/8/layout/StepDownProcess"/>
    <dgm:cxn modelId="{01FD41DF-0B04-4BE9-837A-CD0562AB43BA}" type="presParOf" srcId="{3DFEFA86-A3F1-46A0-BCC3-A5D8A93D3A69}" destId="{DED54A03-6837-44CA-A4B7-3B40F3061CFB}" srcOrd="2" destOrd="0" presId="urn:microsoft.com/office/officeart/2005/8/layout/StepDownProcess"/>
    <dgm:cxn modelId="{C5C8CC4E-B6F3-48B5-9834-978C8DB196B0}" type="presParOf" srcId="{C0388785-9EF8-46F0-B1C5-B6D9B55DE27C}" destId="{C29DC91E-8DA8-4DE1-A6B2-B19377EE705B}" srcOrd="5" destOrd="0" presId="urn:microsoft.com/office/officeart/2005/8/layout/StepDownProcess"/>
    <dgm:cxn modelId="{40455D8E-B5BD-4605-A517-450B2D833192}" type="presParOf" srcId="{C0388785-9EF8-46F0-B1C5-B6D9B55DE27C}" destId="{2CDD93E9-5A95-46BD-AF0D-056A3C01F8AB}" srcOrd="6" destOrd="0" presId="urn:microsoft.com/office/officeart/2005/8/layout/StepDownProcess"/>
    <dgm:cxn modelId="{F792C061-72C6-4197-89CB-D395A45784C5}" type="presParOf" srcId="{2CDD93E9-5A95-46BD-AF0D-056A3C01F8AB}" destId="{9D5EFB6E-DBF8-4927-BBFD-58B2344DB905}" srcOrd="0" destOrd="0" presId="urn:microsoft.com/office/officeart/2005/8/layout/StepDownProcess"/>
    <dgm:cxn modelId="{8987D1CE-DEE5-4028-B354-83B68D4A2CC7}" type="presParOf" srcId="{2CDD93E9-5A95-46BD-AF0D-056A3C01F8AB}" destId="{6EF88618-BB88-4C89-9DFD-43F932306304}" srcOrd="1" destOrd="0" presId="urn:microsoft.com/office/officeart/2005/8/layout/StepDownProcess"/>
    <dgm:cxn modelId="{3FE72BE7-DE5B-4929-A796-B3A02BC2509E}" type="presParOf" srcId="{2CDD93E9-5A95-46BD-AF0D-056A3C01F8AB}" destId="{7B8D5845-EADD-4E15-BEEC-71B3E5E4182B}" srcOrd="2" destOrd="0" presId="urn:microsoft.com/office/officeart/2005/8/layout/StepDownProcess"/>
    <dgm:cxn modelId="{F98BBF1D-7105-4A91-80E1-70D86EEAE1CA}" type="presParOf" srcId="{C0388785-9EF8-46F0-B1C5-B6D9B55DE27C}" destId="{B3F00E17-2606-411A-9E3A-074C89ACBBAC}" srcOrd="7" destOrd="0" presId="urn:microsoft.com/office/officeart/2005/8/layout/StepDownProcess"/>
    <dgm:cxn modelId="{DB9ACAA3-A8F2-4E36-8CAB-C5686976FE49}" type="presParOf" srcId="{C0388785-9EF8-46F0-B1C5-B6D9B55DE27C}" destId="{3822580A-73FA-464E-9758-AA541FCC393A}" srcOrd="8" destOrd="0" presId="urn:microsoft.com/office/officeart/2005/8/layout/StepDownProcess"/>
    <dgm:cxn modelId="{731E813F-0947-4E4C-9CFD-73C37053A5E7}" type="presParOf" srcId="{3822580A-73FA-464E-9758-AA541FCC393A}" destId="{0EE7F8F8-38D8-41A4-8DB6-F1622212C038}" srcOrd="0" destOrd="0" presId="urn:microsoft.com/office/officeart/2005/8/layout/StepDownProcess"/>
    <dgm:cxn modelId="{B2736C95-19DC-4581-96A2-F2E69BD5ED75}" type="presParOf" srcId="{3822580A-73FA-464E-9758-AA541FCC393A}" destId="{C72039AE-183B-4824-8303-D177B541C51D}" srcOrd="1" destOrd="0" presId="urn:microsoft.com/office/officeart/2005/8/layout/StepDownProcess"/>
    <dgm:cxn modelId="{4DD233C2-8F42-4222-84CB-1496E1EBA3B7}" type="presParOf" srcId="{3822580A-73FA-464E-9758-AA541FCC393A}" destId="{4EEAFDFE-68AA-4494-9AE5-237019EB490E}" srcOrd="2" destOrd="0" presId="urn:microsoft.com/office/officeart/2005/8/layout/StepDownProcess"/>
    <dgm:cxn modelId="{3B8688C3-645F-4677-A08F-7AE2B64598B2}" type="presParOf" srcId="{C0388785-9EF8-46F0-B1C5-B6D9B55DE27C}" destId="{E4795836-F383-4773-A4AC-67829745FC5B}" srcOrd="9" destOrd="0" presId="urn:microsoft.com/office/officeart/2005/8/layout/StepDownProcess"/>
    <dgm:cxn modelId="{4724DC5B-377E-4623-9883-4A7E8E43FF92}" type="presParOf" srcId="{C0388785-9EF8-46F0-B1C5-B6D9B55DE27C}" destId="{963DFDF2-7A19-45DA-9B20-ABA6444DFA77}" srcOrd="10" destOrd="0" presId="urn:microsoft.com/office/officeart/2005/8/layout/StepDownProcess"/>
    <dgm:cxn modelId="{155708C5-4245-461E-862B-089263E89D0B}" type="presParOf" srcId="{963DFDF2-7A19-45DA-9B20-ABA6444DFA77}" destId="{1B5348A8-EE6F-402F-B8EA-E6C46D99B05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Social Media Content</a:t>
          </a:r>
          <a:r>
            <a:rPr lang="en-US" sz="1600"/>
            <a:t> </a:t>
          </a:r>
          <a:r>
            <a:rPr lang="en-US" sz="1400" b="1"/>
            <a:t>Dataset</a:t>
          </a:r>
          <a:endParaRPr lang="en-US" sz="1600" b="1"/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2000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Chatbot Conversation</a:t>
          </a:r>
          <a:r>
            <a:rPr lang="en-US" sz="1400"/>
            <a:t> </a:t>
          </a:r>
          <a:r>
            <a:rPr lang="en-US" sz="1400" b="1"/>
            <a:t>Dataset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2000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20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LinFactX="-110446" custLinFactNeighborX="-200000" custLinFactNeighborY="3037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Translation 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600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Word Embedding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600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16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ScaleX="98563" custLinFactNeighborX="-8969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English Model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600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Sinhala Model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600"/>
        </a:p>
      </dgm:t>
    </dgm:pt>
    <dgm:pt modelId="{EBED3CF2-E9C6-4512-9F26-69D65AD5CBEC}" type="sibTrans" cxnId="{06A9EC00-2296-47A0-9790-955B9E87D3A4}">
      <dgm:prSet custT="1"/>
      <dgm:spPr/>
      <dgm:t>
        <a:bodyPr/>
        <a:lstStyle/>
        <a:p>
          <a:endParaRPr lang="en-US" sz="1200"/>
        </a:p>
      </dgm:t>
    </dgm:pt>
    <dgm:pt modelId="{BDB696A4-8C2F-4AEA-9081-B51CA2D397B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0">
          <a:gsLst>
            <a:gs pos="37400">
              <a:schemeClr val="accent6">
                <a:lumMod val="40000"/>
                <a:lumOff val="60000"/>
              </a:schemeClr>
            </a:gs>
            <a:gs pos="0">
              <a:schemeClr val="accent6">
                <a:lumMod val="40000"/>
                <a:lumOff val="60000"/>
              </a:schemeClr>
            </a:gs>
            <a:gs pos="65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path path="circle">
            <a:fillToRect t="100000" r="100000"/>
          </a:path>
          <a:tileRect l="-100000" b="-100000"/>
        </a:gradFill>
        <a:ln>
          <a:noFill/>
        </a:ln>
      </dgm:spPr>
      <dgm:t>
        <a:bodyPr/>
        <a:lstStyle/>
        <a:p>
          <a:r>
            <a:rPr lang="en-US" sz="1400" b="1"/>
            <a:t>ChatBot Model</a:t>
          </a:r>
        </a:p>
      </dgm:t>
    </dgm:pt>
    <dgm:pt modelId="{52762551-F195-43D8-B5A0-2CA75602A1ED}" type="parTrans" cxnId="{30DEEA7B-991E-4EB6-AA2F-0E7099B42B86}">
      <dgm:prSet/>
      <dgm:spPr/>
      <dgm:t>
        <a:bodyPr/>
        <a:lstStyle/>
        <a:p>
          <a:endParaRPr lang="en-US" sz="1600"/>
        </a:p>
      </dgm:t>
    </dgm:pt>
    <dgm:pt modelId="{B88E08DE-6A34-49A5-B1A5-80EDB8FA6C15}" type="sibTrans" cxnId="{30DEEA7B-991E-4EB6-AA2F-0E7099B42B86}">
      <dgm:prSet/>
      <dgm:spPr/>
      <dgm:t>
        <a:bodyPr/>
        <a:lstStyle/>
        <a:p>
          <a:endParaRPr lang="en-US" sz="16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3" custLinFactNeighborX="-117" custLinFactNeighborY="161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2"/>
      <dgm:spPr/>
    </dgm:pt>
    <dgm:pt modelId="{F91816CF-F620-47D9-A288-D09AFB16C503}" type="pres">
      <dgm:prSet presAssocID="{AFA8A00B-A01A-498B-B0D5-BD8F091C570E}" presName="connectorText" presStyleLbl="sibTrans2D1" presStyleIdx="0" presStyleCnt="2"/>
      <dgm:spPr/>
    </dgm:pt>
    <dgm:pt modelId="{92E7257E-8711-44E1-BE12-A3712BBA541C}" type="pres">
      <dgm:prSet presAssocID="{6940972A-8FC9-41A1-B75E-3B221569315A}" presName="node" presStyleLbl="node1" presStyleIdx="1" presStyleCnt="3" custLinFactNeighborY="-1612">
        <dgm:presLayoutVars>
          <dgm:bulletEnabled val="1"/>
        </dgm:presLayoutVars>
      </dgm:prSet>
      <dgm:spPr/>
    </dgm:pt>
    <dgm:pt modelId="{C63AF194-862A-4489-9627-6E70C7A62D14}" type="pres">
      <dgm:prSet presAssocID="{EBED3CF2-E9C6-4512-9F26-69D65AD5CBEC}" presName="sibTrans" presStyleLbl="sibTrans2D1" presStyleIdx="1" presStyleCnt="2"/>
      <dgm:spPr/>
    </dgm:pt>
    <dgm:pt modelId="{85B20B2A-BD6C-4A54-9215-82E5312A3074}" type="pres">
      <dgm:prSet presAssocID="{EBED3CF2-E9C6-4512-9F26-69D65AD5CBEC}" presName="connectorText" presStyleLbl="sibTrans2D1" presStyleIdx="1" presStyleCnt="2"/>
      <dgm:spPr/>
    </dgm:pt>
    <dgm:pt modelId="{4497A021-E203-449A-917C-6A84C5E8D513}" type="pres">
      <dgm:prSet presAssocID="{BDB696A4-8C2F-4AEA-9081-B51CA2D397B9}" presName="node" presStyleLbl="node1" presStyleIdx="2" presStyleCnt="3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A29F4A06-E8FA-4B8C-A6A3-5A741FFCD207}" type="presOf" srcId="{EBED3CF2-E9C6-4512-9F26-69D65AD5CBEC}" destId="{C63AF194-862A-4489-9627-6E70C7A62D14}" srcOrd="0" destOrd="0" presId="urn:microsoft.com/office/officeart/2005/8/layout/process1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30DEEA7B-991E-4EB6-AA2F-0E7099B42B86}" srcId="{454A4F06-358A-4B63-BBF7-A5123C76B296}" destId="{BDB696A4-8C2F-4AEA-9081-B51CA2D397B9}" srcOrd="2" destOrd="0" parTransId="{52762551-F195-43D8-B5A0-2CA75602A1ED}" sibTransId="{B88E08DE-6A34-49A5-B1A5-80EDB8FA6C15}"/>
    <dgm:cxn modelId="{641FCB7F-FF3A-47A5-8ACE-431820659A1E}" type="presOf" srcId="{EBED3CF2-E9C6-4512-9F26-69D65AD5CBEC}" destId="{85B20B2A-BD6C-4A54-9215-82E5312A3074}" srcOrd="1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A0235296-7CEC-489D-AB82-88D6E6A80504}" type="presOf" srcId="{BDB696A4-8C2F-4AEA-9081-B51CA2D397B9}" destId="{4497A021-E203-449A-917C-6A84C5E8D513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  <dgm:cxn modelId="{008D97B7-4CED-46D4-BDCC-64D700AB1DA3}" type="presParOf" srcId="{34FA0222-9C5C-438E-9528-BB79A132E3A4}" destId="{C63AF194-862A-4489-9627-6E70C7A62D14}" srcOrd="3" destOrd="0" presId="urn:microsoft.com/office/officeart/2005/8/layout/process1"/>
    <dgm:cxn modelId="{25508A3B-59AD-4F7B-8C63-DDBB63713F0E}" type="presParOf" srcId="{C63AF194-862A-4489-9627-6E70C7A62D14}" destId="{85B20B2A-BD6C-4A54-9215-82E5312A3074}" srcOrd="0" destOrd="0" presId="urn:microsoft.com/office/officeart/2005/8/layout/process1"/>
    <dgm:cxn modelId="{2B990215-AB16-43EC-ADAA-2C7730410107}" type="presParOf" srcId="{34FA0222-9C5C-438E-9528-BB79A132E3A4}" destId="{4497A021-E203-449A-917C-6A84C5E8D51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/>
            <a:t>Interface </a:t>
          </a:r>
        </a:p>
        <a:p>
          <a:r>
            <a:rPr lang="en-US" b="1"/>
            <a:t>Design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/>
        </a:p>
      </dgm:t>
    </dgm:pt>
    <dgm:pt modelId="{6940972A-8FC9-41A1-B75E-3B221569315A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/>
            <a:t>Functionality Implementation</a:t>
          </a:r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/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/>
        </a:p>
      </dgm:t>
    </dgm:pt>
    <dgm:pt modelId="{4FAD0CD1-9906-4D34-94CB-FD235D27C3C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29000">
              <a:schemeClr val="accent4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ln>
          <a:noFill/>
        </a:ln>
      </dgm:spPr>
      <dgm:t>
        <a:bodyPr/>
        <a:lstStyle/>
        <a:p>
          <a:r>
            <a:rPr lang="en-US" b="1"/>
            <a:t>Interface Implementation</a:t>
          </a:r>
        </a:p>
      </dgm:t>
    </dgm:pt>
    <dgm:pt modelId="{1D49F8E1-2A94-4D8E-B279-4618A60BD81E}" type="parTrans" cxnId="{096176A8-C2BB-472E-BFD4-E5E2D3D09B04}">
      <dgm:prSet/>
      <dgm:spPr/>
      <dgm:t>
        <a:bodyPr/>
        <a:lstStyle/>
        <a:p>
          <a:endParaRPr lang="en-US"/>
        </a:p>
      </dgm:t>
    </dgm:pt>
    <dgm:pt modelId="{09EDA432-74C4-47A0-8CF9-8C77AB7C6BA0}" type="sibTrans" cxnId="{096176A8-C2BB-472E-BFD4-E5E2D3D09B04}">
      <dgm:prSet/>
      <dgm:spPr/>
      <dgm:t>
        <a:bodyPr/>
        <a:lstStyle/>
        <a:p>
          <a:endParaRPr lang="en-US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3" custLinFactX="-110446" custLinFactNeighborX="-200000" custLinFactNeighborY="3037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2"/>
      <dgm:spPr/>
    </dgm:pt>
    <dgm:pt modelId="{F91816CF-F620-47D9-A288-D09AFB16C503}" type="pres">
      <dgm:prSet presAssocID="{AFA8A00B-A01A-498B-B0D5-BD8F091C570E}" presName="connectorText" presStyleLbl="sibTrans2D1" presStyleIdx="0" presStyleCnt="2"/>
      <dgm:spPr/>
    </dgm:pt>
    <dgm:pt modelId="{9BB67903-231C-42B9-9D29-F7F06ED3ECD5}" type="pres">
      <dgm:prSet presAssocID="{4FAD0CD1-9906-4D34-94CB-FD235D27C3C7}" presName="node" presStyleLbl="node1" presStyleIdx="1" presStyleCnt="3">
        <dgm:presLayoutVars>
          <dgm:bulletEnabled val="1"/>
        </dgm:presLayoutVars>
      </dgm:prSet>
      <dgm:spPr/>
    </dgm:pt>
    <dgm:pt modelId="{D4F6B1CE-4E9E-4CF5-8E68-E3FAB9B58478}" type="pres">
      <dgm:prSet presAssocID="{09EDA432-74C4-47A0-8CF9-8C77AB7C6BA0}" presName="sibTrans" presStyleLbl="sibTrans2D1" presStyleIdx="1" presStyleCnt="2"/>
      <dgm:spPr/>
    </dgm:pt>
    <dgm:pt modelId="{FFD94A14-5662-461E-89BE-8DCEF7BEF344}" type="pres">
      <dgm:prSet presAssocID="{09EDA432-74C4-47A0-8CF9-8C77AB7C6BA0}" presName="connectorText" presStyleLbl="sibTrans2D1" presStyleIdx="1" presStyleCnt="2"/>
      <dgm:spPr/>
    </dgm:pt>
    <dgm:pt modelId="{92E7257E-8711-44E1-BE12-A3712BBA541C}" type="pres">
      <dgm:prSet presAssocID="{6940972A-8FC9-41A1-B75E-3B221569315A}" presName="node" presStyleLbl="node1" presStyleIdx="2" presStyleCnt="3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2" destOrd="0" parTransId="{C1E8FF36-9CBB-495F-B7B2-61D5A3369FEB}" sibTransId="{EBED3CF2-E9C6-4512-9F26-69D65AD5CBEC}"/>
    <dgm:cxn modelId="{E30C7E0D-5CA4-4DF8-BE03-22F141F72F09}" type="presOf" srcId="{4FAD0CD1-9906-4D34-94CB-FD235D27C3C7}" destId="{9BB67903-231C-42B9-9D29-F7F06ED3ECD5}" srcOrd="0" destOrd="0" presId="urn:microsoft.com/office/officeart/2005/8/layout/process1"/>
    <dgm:cxn modelId="{73DB9B3A-4D7F-40F6-A585-57028AB96162}" type="presOf" srcId="{09EDA432-74C4-47A0-8CF9-8C77AB7C6BA0}" destId="{D4F6B1CE-4E9E-4CF5-8E68-E3FAB9B58478}" srcOrd="0" destOrd="0" presId="urn:microsoft.com/office/officeart/2005/8/layout/process1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E2DAEE6C-A72B-4B3C-895F-825B19B48A74}" type="presOf" srcId="{09EDA432-74C4-47A0-8CF9-8C77AB7C6BA0}" destId="{FFD94A14-5662-461E-89BE-8DCEF7BEF344}" srcOrd="1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096176A8-C2BB-472E-BFD4-E5E2D3D09B04}" srcId="{454A4F06-358A-4B63-BBF7-A5123C76B296}" destId="{4FAD0CD1-9906-4D34-94CB-FD235D27C3C7}" srcOrd="1" destOrd="0" parTransId="{1D49F8E1-2A94-4D8E-B279-4618A60BD81E}" sibTransId="{09EDA432-74C4-47A0-8CF9-8C77AB7C6BA0}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EB92E78E-A216-40AD-82FF-A744EEF3E494}" type="presParOf" srcId="{34FA0222-9C5C-438E-9528-BB79A132E3A4}" destId="{9BB67903-231C-42B9-9D29-F7F06ED3ECD5}" srcOrd="2" destOrd="0" presId="urn:microsoft.com/office/officeart/2005/8/layout/process1"/>
    <dgm:cxn modelId="{0DE13469-C691-4C8A-BFFC-725E1145E4C7}" type="presParOf" srcId="{34FA0222-9C5C-438E-9528-BB79A132E3A4}" destId="{D4F6B1CE-4E9E-4CF5-8E68-E3FAB9B58478}" srcOrd="3" destOrd="0" presId="urn:microsoft.com/office/officeart/2005/8/layout/process1"/>
    <dgm:cxn modelId="{CCC4079D-B899-4AB5-B3C1-A71C3AE54D91}" type="presParOf" srcId="{D4F6B1CE-4E9E-4CF5-8E68-E3FAB9B58478}" destId="{FFD94A14-5662-461E-89BE-8DCEF7BEF344}" srcOrd="0" destOrd="0" presId="urn:microsoft.com/office/officeart/2005/8/layout/process1"/>
    <dgm:cxn modelId="{4BCDB522-2562-4A90-A340-8382F4395361}" type="presParOf" srcId="{34FA0222-9C5C-438E-9528-BB79A132E3A4}" destId="{92E7257E-8711-44E1-BE12-A3712BBA541C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/>
            <a:t>API Implementation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/>
        </a:p>
      </dgm:t>
    </dgm:pt>
    <dgm:pt modelId="{6940972A-8FC9-41A1-B75E-3B221569315A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/>
            <a:t>Pipeline Implementation</a:t>
          </a:r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/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LinFactX="-110446" custLinFactNeighborX="-200000" custLinFactNeighborY="3037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Model &amp; Application Deployment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100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 sz="11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1" custLinFactX="-110446" custLinFactNeighborX="-200000" custLinFactNeighborY="30372">
        <dgm:presLayoutVars>
          <dgm:bulletEnabled val="1"/>
        </dgm:presLayoutVars>
      </dgm:prSet>
      <dgm:spPr/>
    </dgm:pt>
  </dgm:ptLst>
  <dgm:cxnLst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To be Completed (Final)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100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 sz="11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1" custLinFactX="-69127" custLinFactNeighborX="-100000" custLinFactNeighborY="4214">
        <dgm:presLayoutVars>
          <dgm:bulletEnabled val="1"/>
        </dgm:presLayoutVars>
      </dgm:prSet>
      <dgm:spPr/>
    </dgm:pt>
  </dgm:ptLst>
  <dgm:cxnLst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FDC9112-D180-408A-9DF1-41E9E51F6E2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3839C7-ECB7-48CD-8797-6D6621D2291E}">
      <dgm:prSet/>
      <dgm:spPr>
        <a:xfrm>
          <a:off x="1475716" y="2512"/>
          <a:ext cx="4427148" cy="2205458"/>
        </a:xfr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Data Collection &amp; Analysis.</a:t>
          </a:r>
        </a:p>
      </dgm:t>
    </dgm:pt>
    <dgm:pt modelId="{05FD8DBD-2AD7-4CE6-A1A7-0DB42B9CB478}" type="parTrans" cxnId="{F486E81C-1016-4B45-9F4C-E158F9266E0E}">
      <dgm:prSet/>
      <dgm:spPr/>
      <dgm:t>
        <a:bodyPr/>
        <a:lstStyle/>
        <a:p>
          <a:endParaRPr lang="en-US"/>
        </a:p>
      </dgm:t>
    </dgm:pt>
    <dgm:pt modelId="{64B4ED7C-BF7E-4A99-B38F-A47F2A444F4B}" type="sibTrans" cxnId="{F486E81C-1016-4B45-9F4C-E158F9266E0E}">
      <dgm:prSet/>
      <dgm:spPr/>
      <dgm:t>
        <a:bodyPr/>
        <a:lstStyle/>
        <a:p>
          <a:endParaRPr lang="en-US"/>
        </a:p>
      </dgm:t>
    </dgm:pt>
    <dgm:pt modelId="{85D284DA-2729-4A61-9640-60167D2C048D}">
      <dgm:prSet/>
      <dgm:spPr>
        <a:xfrm>
          <a:off x="0" y="3362432"/>
          <a:ext cx="1475716" cy="2206119"/>
        </a:xfrm>
        <a:prstGeom prst="rect">
          <a:avLst/>
        </a:prstGeom>
        <a:solidFill>
          <a:srgbClr val="9B2D1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Progress To Be</a:t>
          </a:r>
        </a:p>
      </dgm:t>
    </dgm:pt>
    <dgm:pt modelId="{427D92C6-69A8-4B36-9814-5DF6092B9F8E}" type="parTrans" cxnId="{928209A4-7FE1-4A0E-B370-EFE55C5673D9}">
      <dgm:prSet/>
      <dgm:spPr/>
      <dgm:t>
        <a:bodyPr/>
        <a:lstStyle/>
        <a:p>
          <a:endParaRPr lang="en-US"/>
        </a:p>
      </dgm:t>
    </dgm:pt>
    <dgm:pt modelId="{F81F3A47-1810-4AD8-A277-20013B23EC09}" type="sibTrans" cxnId="{928209A4-7FE1-4A0E-B370-EFE55C5673D9}">
      <dgm:prSet/>
      <dgm:spPr/>
      <dgm:t>
        <a:bodyPr/>
        <a:lstStyle/>
        <a:p>
          <a:endParaRPr lang="en-US"/>
        </a:p>
      </dgm:t>
    </dgm:pt>
    <dgm:pt modelId="{FBBE31C7-116F-492D-A29F-11C4027744F2}">
      <dgm:prSet/>
      <dgm:spPr>
        <a:xfrm>
          <a:off x="1475716" y="3362432"/>
          <a:ext cx="4427148" cy="2206119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Mobile App Implementation.</a:t>
          </a:r>
        </a:p>
      </dgm:t>
    </dgm:pt>
    <dgm:pt modelId="{D18A87D8-AAA6-446A-9B13-97ECD82989D8}" type="parTrans" cxnId="{6FEA0358-54B7-4C00-BE29-7F141B123178}">
      <dgm:prSet/>
      <dgm:spPr/>
      <dgm:t>
        <a:bodyPr/>
        <a:lstStyle/>
        <a:p>
          <a:endParaRPr lang="en-US"/>
        </a:p>
      </dgm:t>
    </dgm:pt>
    <dgm:pt modelId="{5DAF8FC7-D0A5-4C50-9A97-FC37E81254E6}" type="sibTrans" cxnId="{6FEA0358-54B7-4C00-BE29-7F141B123178}">
      <dgm:prSet/>
      <dgm:spPr/>
      <dgm:t>
        <a:bodyPr/>
        <a:lstStyle/>
        <a:p>
          <a:endParaRPr lang="en-US"/>
        </a:p>
      </dgm:t>
    </dgm:pt>
    <dgm:pt modelId="{707A9F7A-39ED-4F3F-A2DD-4C4B859C1606}">
      <dgm:prSet/>
      <dgm:spPr>
        <a:xfrm>
          <a:off x="1475716" y="3362432"/>
          <a:ext cx="4427148" cy="2206119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Integration.</a:t>
          </a:r>
        </a:p>
      </dgm:t>
    </dgm:pt>
    <dgm:pt modelId="{C9AC853F-7289-40E2-B681-A0A6281E4E3D}" type="parTrans" cxnId="{A7AD6E6D-D122-400D-9D12-DC1EA7FEC5BA}">
      <dgm:prSet/>
      <dgm:spPr/>
      <dgm:t>
        <a:bodyPr/>
        <a:lstStyle/>
        <a:p>
          <a:endParaRPr lang="en-US"/>
        </a:p>
      </dgm:t>
    </dgm:pt>
    <dgm:pt modelId="{219FC805-208B-40C1-AA4B-ACBE4598792E}" type="sibTrans" cxnId="{A7AD6E6D-D122-400D-9D12-DC1EA7FEC5BA}">
      <dgm:prSet/>
      <dgm:spPr/>
      <dgm:t>
        <a:bodyPr/>
        <a:lstStyle/>
        <a:p>
          <a:endParaRPr lang="en-US"/>
        </a:p>
      </dgm:t>
    </dgm:pt>
    <dgm:pt modelId="{6D35E51E-CCA4-4D68-823D-5329F9A19C10}">
      <dgm:prSet/>
      <dgm:spPr>
        <a:xfrm>
          <a:off x="1475716" y="2512"/>
          <a:ext cx="4427148" cy="2205458"/>
        </a:xfr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Implementation.</a:t>
          </a:r>
        </a:p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B6C959F-6D93-42AB-82CA-93FB96186839}" type="parTrans" cxnId="{008970EE-EE45-419A-8845-4EF108FA3FB4}">
      <dgm:prSet/>
      <dgm:spPr/>
      <dgm:t>
        <a:bodyPr/>
        <a:lstStyle/>
        <a:p>
          <a:endParaRPr lang="en-US"/>
        </a:p>
      </dgm:t>
    </dgm:pt>
    <dgm:pt modelId="{2BBC3C36-F8AD-4B81-8D70-9CA7ED5236B1}" type="sibTrans" cxnId="{008970EE-EE45-419A-8845-4EF108FA3FB4}">
      <dgm:prSet/>
      <dgm:spPr/>
      <dgm:t>
        <a:bodyPr/>
        <a:lstStyle/>
        <a:p>
          <a:endParaRPr lang="en-US"/>
        </a:p>
      </dgm:t>
    </dgm:pt>
    <dgm:pt modelId="{DCFF0D30-A12C-4FA4-BE4C-0CA007843071}">
      <dgm:prSet/>
      <dgm:spPr>
        <a:xfrm rot="10800000">
          <a:off x="0" y="2512"/>
          <a:ext cx="1475716" cy="3393012"/>
        </a:xfrm>
        <a:solidFill>
          <a:srgbClr val="A28E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Progress</a:t>
          </a:r>
        </a:p>
      </dgm:t>
    </dgm:pt>
    <dgm:pt modelId="{97277841-0EC8-4346-9D8D-FE5B40064D94}" type="parTrans" cxnId="{19C2D201-F440-4487-863C-70C17528F071}">
      <dgm:prSet/>
      <dgm:spPr/>
      <dgm:t>
        <a:bodyPr/>
        <a:lstStyle/>
        <a:p>
          <a:endParaRPr lang="en-US"/>
        </a:p>
      </dgm:t>
    </dgm:pt>
    <dgm:pt modelId="{7FF359B9-839C-44BC-9FC6-98B77E5B4FDE}" type="sibTrans" cxnId="{19C2D201-F440-4487-863C-70C17528F071}">
      <dgm:prSet/>
      <dgm:spPr/>
      <dgm:t>
        <a:bodyPr/>
        <a:lstStyle/>
        <a:p>
          <a:endParaRPr lang="en-US"/>
        </a:p>
      </dgm:t>
    </dgm:pt>
    <dgm:pt modelId="{8B98244E-7E0A-4693-992F-766A3F6E47BE}" type="pres">
      <dgm:prSet presAssocID="{BFDC9112-D180-408A-9DF1-41E9E51F6E2A}" presName="Name0" presStyleCnt="0">
        <dgm:presLayoutVars>
          <dgm:dir/>
          <dgm:animLvl val="lvl"/>
          <dgm:resizeHandles val="exact"/>
        </dgm:presLayoutVars>
      </dgm:prSet>
      <dgm:spPr/>
    </dgm:pt>
    <dgm:pt modelId="{98AC96B9-7AD7-4BE3-BC4B-4160FE882602}" type="pres">
      <dgm:prSet presAssocID="{85D284DA-2729-4A61-9640-60167D2C048D}" presName="boxAndChildren" presStyleCnt="0"/>
      <dgm:spPr/>
    </dgm:pt>
    <dgm:pt modelId="{73D8A093-87FD-487E-8E67-7F342C6472FC}" type="pres">
      <dgm:prSet presAssocID="{85D284DA-2729-4A61-9640-60167D2C048D}" presName="parentTextBox" presStyleLbl="alignNode1" presStyleIdx="0" presStyleCnt="2"/>
      <dgm:spPr/>
    </dgm:pt>
    <dgm:pt modelId="{F4285CA9-37C4-48A8-9DFE-C7FD9AC3F0B6}" type="pres">
      <dgm:prSet presAssocID="{85D284DA-2729-4A61-9640-60167D2C048D}" presName="descendantBox" presStyleLbl="bgAccFollowNode1" presStyleIdx="0" presStyleCnt="2"/>
      <dgm:spPr/>
    </dgm:pt>
    <dgm:pt modelId="{8DC6332B-A727-42F7-AD5F-DAC6141D7252}" type="pres">
      <dgm:prSet presAssocID="{7FF359B9-839C-44BC-9FC6-98B77E5B4FDE}" presName="sp" presStyleCnt="0"/>
      <dgm:spPr/>
    </dgm:pt>
    <dgm:pt modelId="{D77F7423-970E-4FD6-8F86-70F6DB5B9AD5}" type="pres">
      <dgm:prSet presAssocID="{DCFF0D30-A12C-4FA4-BE4C-0CA007843071}" presName="arrowAndChildren" presStyleCnt="0"/>
      <dgm:spPr/>
    </dgm:pt>
    <dgm:pt modelId="{2E3D6851-2DDE-4C27-A3D4-522061DEE287}" type="pres">
      <dgm:prSet presAssocID="{DCFF0D30-A12C-4FA4-BE4C-0CA007843071}" presName="parentTextArrow" presStyleLbl="node1" presStyleIdx="0" presStyleCnt="0"/>
      <dgm:spPr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</dgm:spPr>
    </dgm:pt>
    <dgm:pt modelId="{ABF891B7-F2A1-4DFB-BA31-B5188ADC6048}" type="pres">
      <dgm:prSet presAssocID="{DCFF0D30-A12C-4FA4-BE4C-0CA007843071}" presName="arrow" presStyleLbl="alignNode1" presStyleIdx="1" presStyleCnt="2"/>
      <dgm:spPr/>
    </dgm:pt>
    <dgm:pt modelId="{6E75B8F8-B06F-44F6-981D-007AC06F8813}" type="pres">
      <dgm:prSet presAssocID="{DCFF0D30-A12C-4FA4-BE4C-0CA007843071}" presName="descendantArrow" presStyleLbl="bgAccFollowNode1" presStyleIdx="1" presStyleCnt="2"/>
      <dgm:spPr>
        <a:prstGeom prst="rect">
          <a:avLst/>
        </a:prstGeom>
      </dgm:spPr>
    </dgm:pt>
  </dgm:ptLst>
  <dgm:cxnLst>
    <dgm:cxn modelId="{19C2D201-F440-4487-863C-70C17528F071}" srcId="{BFDC9112-D180-408A-9DF1-41E9E51F6E2A}" destId="{DCFF0D30-A12C-4FA4-BE4C-0CA007843071}" srcOrd="0" destOrd="0" parTransId="{97277841-0EC8-4346-9D8D-FE5B40064D94}" sibTransId="{7FF359B9-839C-44BC-9FC6-98B77E5B4FDE}"/>
    <dgm:cxn modelId="{F486E81C-1016-4B45-9F4C-E158F9266E0E}" srcId="{DCFF0D30-A12C-4FA4-BE4C-0CA007843071}" destId="{6B3839C7-ECB7-48CD-8797-6D6621D2291E}" srcOrd="0" destOrd="0" parTransId="{05FD8DBD-2AD7-4CE6-A1A7-0DB42B9CB478}" sibTransId="{64B4ED7C-BF7E-4A99-B38F-A47F2A444F4B}"/>
    <dgm:cxn modelId="{A7AD6E6D-D122-400D-9D12-DC1EA7FEC5BA}" srcId="{85D284DA-2729-4A61-9640-60167D2C048D}" destId="{707A9F7A-39ED-4F3F-A2DD-4C4B859C1606}" srcOrd="1" destOrd="0" parTransId="{C9AC853F-7289-40E2-B681-A0A6281E4E3D}" sibTransId="{219FC805-208B-40C1-AA4B-ACBE4598792E}"/>
    <dgm:cxn modelId="{FD820373-D698-4962-82AA-AFCB82240D31}" type="presOf" srcId="{707A9F7A-39ED-4F3F-A2DD-4C4B859C1606}" destId="{F4285CA9-37C4-48A8-9DFE-C7FD9AC3F0B6}" srcOrd="0" destOrd="1" presId="urn:microsoft.com/office/officeart/2016/7/layout/VerticalDownArrowProcess"/>
    <dgm:cxn modelId="{6FEA0358-54B7-4C00-BE29-7F141B123178}" srcId="{85D284DA-2729-4A61-9640-60167D2C048D}" destId="{FBBE31C7-116F-492D-A29F-11C4027744F2}" srcOrd="0" destOrd="0" parTransId="{D18A87D8-AAA6-446A-9B13-97ECD82989D8}" sibTransId="{5DAF8FC7-D0A5-4C50-9A97-FC37E81254E6}"/>
    <dgm:cxn modelId="{F790F694-36B6-46FF-BFFA-2F3189503F5C}" type="presOf" srcId="{BFDC9112-D180-408A-9DF1-41E9E51F6E2A}" destId="{8B98244E-7E0A-4693-992F-766A3F6E47BE}" srcOrd="0" destOrd="0" presId="urn:microsoft.com/office/officeart/2016/7/layout/VerticalDownArrowProcess"/>
    <dgm:cxn modelId="{E1DD39A1-E7DC-4015-A2C7-08C587605165}" type="presOf" srcId="{6B3839C7-ECB7-48CD-8797-6D6621D2291E}" destId="{6E75B8F8-B06F-44F6-981D-007AC06F8813}" srcOrd="0" destOrd="0" presId="urn:microsoft.com/office/officeart/2016/7/layout/VerticalDownArrowProcess"/>
    <dgm:cxn modelId="{928209A4-7FE1-4A0E-B370-EFE55C5673D9}" srcId="{BFDC9112-D180-408A-9DF1-41E9E51F6E2A}" destId="{85D284DA-2729-4A61-9640-60167D2C048D}" srcOrd="1" destOrd="0" parTransId="{427D92C6-69A8-4B36-9814-5DF6092B9F8E}" sibTransId="{F81F3A47-1810-4AD8-A277-20013B23EC09}"/>
    <dgm:cxn modelId="{5F6726B9-4F7C-4BC2-AE75-8185E5629270}" type="presOf" srcId="{6D35E51E-CCA4-4D68-823D-5329F9A19C10}" destId="{6E75B8F8-B06F-44F6-981D-007AC06F8813}" srcOrd="0" destOrd="1" presId="urn:microsoft.com/office/officeart/2016/7/layout/VerticalDownArrowProcess"/>
    <dgm:cxn modelId="{FA38DEC3-31C7-4169-A4B8-57D6F8E4E80D}" type="presOf" srcId="{85D284DA-2729-4A61-9640-60167D2C048D}" destId="{73D8A093-87FD-487E-8E67-7F342C6472FC}" srcOrd="0" destOrd="0" presId="urn:microsoft.com/office/officeart/2016/7/layout/VerticalDownArrowProcess"/>
    <dgm:cxn modelId="{F57A7DCB-1C04-4955-AC09-3632C789C8CA}" type="presOf" srcId="{DCFF0D30-A12C-4FA4-BE4C-0CA007843071}" destId="{ABF891B7-F2A1-4DFB-BA31-B5188ADC6048}" srcOrd="1" destOrd="0" presId="urn:microsoft.com/office/officeart/2016/7/layout/VerticalDownArrowProcess"/>
    <dgm:cxn modelId="{D9EC87DD-C0E0-4907-8BE9-0B7FA72AEFD5}" type="presOf" srcId="{FBBE31C7-116F-492D-A29F-11C4027744F2}" destId="{F4285CA9-37C4-48A8-9DFE-C7FD9AC3F0B6}" srcOrd="0" destOrd="0" presId="urn:microsoft.com/office/officeart/2016/7/layout/VerticalDownArrowProcess"/>
    <dgm:cxn modelId="{008970EE-EE45-419A-8845-4EF108FA3FB4}" srcId="{DCFF0D30-A12C-4FA4-BE4C-0CA007843071}" destId="{6D35E51E-CCA4-4D68-823D-5329F9A19C10}" srcOrd="1" destOrd="0" parTransId="{DB6C959F-6D93-42AB-82CA-93FB96186839}" sibTransId="{2BBC3C36-F8AD-4B81-8D70-9CA7ED5236B1}"/>
    <dgm:cxn modelId="{8B5CF4F9-B990-471E-A0E0-8B315F7E4650}" type="presOf" srcId="{DCFF0D30-A12C-4FA4-BE4C-0CA007843071}" destId="{2E3D6851-2DDE-4C27-A3D4-522061DEE287}" srcOrd="0" destOrd="0" presId="urn:microsoft.com/office/officeart/2016/7/layout/VerticalDownArrowProcess"/>
    <dgm:cxn modelId="{D6B9CCF8-38BF-404A-B3ED-F9CABE0DF9D3}" type="presParOf" srcId="{8B98244E-7E0A-4693-992F-766A3F6E47BE}" destId="{98AC96B9-7AD7-4BE3-BC4B-4160FE882602}" srcOrd="0" destOrd="0" presId="urn:microsoft.com/office/officeart/2016/7/layout/VerticalDownArrowProcess"/>
    <dgm:cxn modelId="{D2521132-4E87-40DA-92CE-52ABC70B1B47}" type="presParOf" srcId="{98AC96B9-7AD7-4BE3-BC4B-4160FE882602}" destId="{73D8A093-87FD-487E-8E67-7F342C6472FC}" srcOrd="0" destOrd="0" presId="urn:microsoft.com/office/officeart/2016/7/layout/VerticalDownArrowProcess"/>
    <dgm:cxn modelId="{7F79B64D-A022-44C7-A1F1-544FA1C8F306}" type="presParOf" srcId="{98AC96B9-7AD7-4BE3-BC4B-4160FE882602}" destId="{F4285CA9-37C4-48A8-9DFE-C7FD9AC3F0B6}" srcOrd="1" destOrd="0" presId="urn:microsoft.com/office/officeart/2016/7/layout/VerticalDownArrowProcess"/>
    <dgm:cxn modelId="{1AAADFF2-D0D0-4C40-B716-F45608ED6E6E}" type="presParOf" srcId="{8B98244E-7E0A-4693-992F-766A3F6E47BE}" destId="{8DC6332B-A727-42F7-AD5F-DAC6141D7252}" srcOrd="1" destOrd="0" presId="urn:microsoft.com/office/officeart/2016/7/layout/VerticalDownArrowProcess"/>
    <dgm:cxn modelId="{6F72523D-5B94-41D3-BB9F-A9343A13ED60}" type="presParOf" srcId="{8B98244E-7E0A-4693-992F-766A3F6E47BE}" destId="{D77F7423-970E-4FD6-8F86-70F6DB5B9AD5}" srcOrd="2" destOrd="0" presId="urn:microsoft.com/office/officeart/2016/7/layout/VerticalDownArrowProcess"/>
    <dgm:cxn modelId="{DF6F1480-DE4E-4882-9A08-E7C942B3CD96}" type="presParOf" srcId="{D77F7423-970E-4FD6-8F86-70F6DB5B9AD5}" destId="{2E3D6851-2DDE-4C27-A3D4-522061DEE287}" srcOrd="0" destOrd="0" presId="urn:microsoft.com/office/officeart/2016/7/layout/VerticalDownArrowProcess"/>
    <dgm:cxn modelId="{0CE1D483-7C51-46D5-BA03-BBAD42D61F62}" type="presParOf" srcId="{D77F7423-970E-4FD6-8F86-70F6DB5B9AD5}" destId="{ABF891B7-F2A1-4DFB-BA31-B5188ADC6048}" srcOrd="1" destOrd="0" presId="urn:microsoft.com/office/officeart/2016/7/layout/VerticalDownArrowProcess"/>
    <dgm:cxn modelId="{41EE5FB7-2A2D-4198-9635-352DC0BCD255}" type="presParOf" srcId="{D77F7423-970E-4FD6-8F86-70F6DB5B9AD5}" destId="{6E75B8F8-B06F-44F6-981D-007AC06F8813}" srcOrd="2" destOrd="0" presId="urn:microsoft.com/office/officeart/2016/7/layout/VerticalDownArrow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92FF83F-83A1-4841-ADE7-55D82E903D0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77B64F-A33C-4AB7-9FDF-2C48EFB38932}">
      <dgm:prSet phldrT="[Text]" custT="1"/>
      <dgm:spPr/>
      <dgm:t>
        <a:bodyPr/>
        <a:lstStyle/>
        <a:p>
          <a:r>
            <a:rPr lang="en-US" sz="1400" b="1"/>
            <a:t>Data Collecting </a:t>
          </a:r>
        </a:p>
      </dgm:t>
    </dgm:pt>
    <dgm:pt modelId="{DD3F52F0-DD2D-4D65-BC4A-29DA8126DCD4}" type="parTrans" cxnId="{9AB964ED-AB9F-4F65-8058-1C0E6BF64DC7}">
      <dgm:prSet/>
      <dgm:spPr/>
      <dgm:t>
        <a:bodyPr/>
        <a:lstStyle/>
        <a:p>
          <a:endParaRPr lang="en-US" sz="1400" b="1"/>
        </a:p>
      </dgm:t>
    </dgm:pt>
    <dgm:pt modelId="{A1C0B4EB-EA96-4A9F-AC25-B07020C9C6FE}" type="sibTrans" cxnId="{9AB964ED-AB9F-4F65-8058-1C0E6BF64DC7}">
      <dgm:prSet/>
      <dgm:spPr/>
      <dgm:t>
        <a:bodyPr/>
        <a:lstStyle/>
        <a:p>
          <a:endParaRPr lang="en-US" sz="1400" b="1"/>
        </a:p>
      </dgm:t>
    </dgm:pt>
    <dgm:pt modelId="{172013AD-6D8F-410E-91BC-276E2756759B}">
      <dgm:prSet phldrT="[Text]" custT="1"/>
      <dgm:spPr/>
      <dgm:t>
        <a:bodyPr/>
        <a:lstStyle/>
        <a:p>
          <a:r>
            <a:rPr lang="en-US" sz="1400" b="1"/>
            <a:t>Data Analyzing</a:t>
          </a:r>
        </a:p>
      </dgm:t>
    </dgm:pt>
    <dgm:pt modelId="{88D58369-58EE-4F95-A759-2B0E0662CF2B}" type="parTrans" cxnId="{C1AB9ECF-193B-42CA-B5CD-6674B39EB5DB}">
      <dgm:prSet/>
      <dgm:spPr/>
      <dgm:t>
        <a:bodyPr/>
        <a:lstStyle/>
        <a:p>
          <a:endParaRPr lang="en-US" sz="1400" b="1"/>
        </a:p>
      </dgm:t>
    </dgm:pt>
    <dgm:pt modelId="{2BA85B50-232F-423E-9DBF-9467B3B955EF}" type="sibTrans" cxnId="{C1AB9ECF-193B-42CA-B5CD-6674B39EB5DB}">
      <dgm:prSet/>
      <dgm:spPr/>
      <dgm:t>
        <a:bodyPr/>
        <a:lstStyle/>
        <a:p>
          <a:endParaRPr lang="en-US" sz="1400" b="1"/>
        </a:p>
      </dgm:t>
    </dgm:pt>
    <dgm:pt modelId="{E39F44A6-DC3D-4E20-BED6-6377ED8EB1DE}">
      <dgm:prSet phldrT="[Text]" custT="1"/>
      <dgm:spPr/>
      <dgm:t>
        <a:bodyPr/>
        <a:lstStyle/>
        <a:p>
          <a:r>
            <a:rPr lang="en-US" sz="1400" b="1"/>
            <a:t>Model Implementation &amp; Deploy</a:t>
          </a:r>
        </a:p>
      </dgm:t>
    </dgm:pt>
    <dgm:pt modelId="{9B6D2E5B-817A-4AC1-91DE-16968AFF84A7}" type="parTrans" cxnId="{61045554-2AEB-46D8-A90B-4A1EA2E6C8C0}">
      <dgm:prSet/>
      <dgm:spPr/>
      <dgm:t>
        <a:bodyPr/>
        <a:lstStyle/>
        <a:p>
          <a:endParaRPr lang="en-US" sz="1400" b="1"/>
        </a:p>
      </dgm:t>
    </dgm:pt>
    <dgm:pt modelId="{18F5F6F4-6DAB-424D-83FE-7207E34EED44}" type="sibTrans" cxnId="{61045554-2AEB-46D8-A90B-4A1EA2E6C8C0}">
      <dgm:prSet/>
      <dgm:spPr/>
      <dgm:t>
        <a:bodyPr/>
        <a:lstStyle/>
        <a:p>
          <a:endParaRPr lang="en-US" sz="1400" b="1"/>
        </a:p>
      </dgm:t>
    </dgm:pt>
    <dgm:pt modelId="{BDD1FC44-B3FF-42F7-B06C-BAB738E187E5}">
      <dgm:prSet phldrT="[Text]" custT="1"/>
      <dgm:spPr/>
      <dgm:t>
        <a:bodyPr/>
        <a:lstStyle/>
        <a:p>
          <a:r>
            <a:rPr lang="en-US" sz="1400" b="1"/>
            <a:t>Access Phone Usage</a:t>
          </a:r>
        </a:p>
      </dgm:t>
    </dgm:pt>
    <dgm:pt modelId="{0C28C3ED-33F6-48F5-9C1B-F1C27C837074}" type="parTrans" cxnId="{1727D8F1-65F1-45A4-AB72-45FEBD22F691}">
      <dgm:prSet/>
      <dgm:spPr/>
      <dgm:t>
        <a:bodyPr/>
        <a:lstStyle/>
        <a:p>
          <a:endParaRPr lang="en-US" sz="1400" b="1"/>
        </a:p>
      </dgm:t>
    </dgm:pt>
    <dgm:pt modelId="{0F1FAE7A-E51D-4FA9-B8F1-D763D6C86ADE}" type="sibTrans" cxnId="{1727D8F1-65F1-45A4-AB72-45FEBD22F691}">
      <dgm:prSet/>
      <dgm:spPr/>
      <dgm:t>
        <a:bodyPr/>
        <a:lstStyle/>
        <a:p>
          <a:endParaRPr lang="en-US" sz="1400" b="1"/>
        </a:p>
      </dgm:t>
    </dgm:pt>
    <dgm:pt modelId="{CE4A3823-B8E8-40B0-A7EE-90104369D7CF}">
      <dgm:prSet phldrT="[Text]" custT="1"/>
      <dgm:spPr/>
      <dgm:t>
        <a:bodyPr/>
        <a:lstStyle/>
        <a:p>
          <a:r>
            <a:rPr lang="en-US" sz="1400" b="1"/>
            <a:t>Implement API to Identify App Category </a:t>
          </a:r>
        </a:p>
      </dgm:t>
    </dgm:pt>
    <dgm:pt modelId="{9CDFA9EA-C655-4AD3-B62D-BFC0CF2045F7}" type="parTrans" cxnId="{25B1F6F3-D692-4A86-9B08-C50B08E3D421}">
      <dgm:prSet/>
      <dgm:spPr/>
      <dgm:t>
        <a:bodyPr/>
        <a:lstStyle/>
        <a:p>
          <a:endParaRPr lang="en-US" sz="1400" b="1"/>
        </a:p>
      </dgm:t>
    </dgm:pt>
    <dgm:pt modelId="{F3D9033D-1BA3-4462-9453-EA3F4E893F6E}" type="sibTrans" cxnId="{25B1F6F3-D692-4A86-9B08-C50B08E3D421}">
      <dgm:prSet/>
      <dgm:spPr/>
      <dgm:t>
        <a:bodyPr/>
        <a:lstStyle/>
        <a:p>
          <a:endParaRPr lang="en-US" sz="1400" b="1"/>
        </a:p>
      </dgm:t>
    </dgm:pt>
    <dgm:pt modelId="{A8ED1A5D-4F14-4A22-89BA-D3DE324ED674}">
      <dgm:prSet phldrT="[Text]" custT="1"/>
      <dgm:spPr/>
      <dgm:t>
        <a:bodyPr/>
        <a:lstStyle/>
        <a:p>
          <a:endParaRPr lang="en-US" sz="1400" b="1"/>
        </a:p>
      </dgm:t>
    </dgm:pt>
    <dgm:pt modelId="{7E805903-ED1C-4AD4-90BF-51DE106C1FB7}" type="parTrans" cxnId="{11DA72F7-0511-439D-886A-C46F3581665B}">
      <dgm:prSet/>
      <dgm:spPr/>
      <dgm:t>
        <a:bodyPr/>
        <a:lstStyle/>
        <a:p>
          <a:endParaRPr lang="en-US" sz="1400" b="1"/>
        </a:p>
      </dgm:t>
    </dgm:pt>
    <dgm:pt modelId="{4A326285-FB22-46C5-A328-0EBAD140B587}" type="sibTrans" cxnId="{11DA72F7-0511-439D-886A-C46F3581665B}">
      <dgm:prSet/>
      <dgm:spPr/>
      <dgm:t>
        <a:bodyPr/>
        <a:lstStyle/>
        <a:p>
          <a:endParaRPr lang="en-US" sz="1400" b="1"/>
        </a:p>
      </dgm:t>
    </dgm:pt>
    <dgm:pt modelId="{37042C29-EEF1-4F1C-96F4-2B8AB099DA44}">
      <dgm:prSet phldrT="[Text]" custT="1"/>
      <dgm:spPr/>
      <dgm:t>
        <a:bodyPr/>
        <a:lstStyle/>
        <a:p>
          <a:r>
            <a:rPr lang="en-US" sz="1400" b="1"/>
            <a:t>Separate and store App Details</a:t>
          </a:r>
        </a:p>
      </dgm:t>
    </dgm:pt>
    <dgm:pt modelId="{E3006930-16C6-40E7-8243-275559DB3F97}" type="parTrans" cxnId="{7F90D7A4-DAEC-441D-B358-6FCBD1548331}">
      <dgm:prSet/>
      <dgm:spPr/>
      <dgm:t>
        <a:bodyPr/>
        <a:lstStyle/>
        <a:p>
          <a:endParaRPr lang="en-US" sz="1400" b="1"/>
        </a:p>
      </dgm:t>
    </dgm:pt>
    <dgm:pt modelId="{B211059C-662E-4A70-B792-32A4DDAFA8A4}" type="sibTrans" cxnId="{7F90D7A4-DAEC-441D-B358-6FCBD1548331}">
      <dgm:prSet/>
      <dgm:spPr/>
      <dgm:t>
        <a:bodyPr/>
        <a:lstStyle/>
        <a:p>
          <a:endParaRPr lang="en-US" sz="1400" b="1"/>
        </a:p>
      </dgm:t>
    </dgm:pt>
    <dgm:pt modelId="{D5445A70-578F-477E-8DB0-62E09D38780D}">
      <dgm:prSet custT="1"/>
      <dgm:spPr/>
      <dgm:t>
        <a:bodyPr/>
        <a:lstStyle/>
        <a:p>
          <a:r>
            <a:rPr lang="en-US" sz="1400" b="1"/>
            <a:t>App detail calculation and rendering</a:t>
          </a:r>
        </a:p>
      </dgm:t>
    </dgm:pt>
    <dgm:pt modelId="{842CF30D-B4BB-4258-A53D-BAE5BDAB55B3}" type="parTrans" cxnId="{D9700BB1-CA8C-4C42-9D5F-DB5EDD4243FD}">
      <dgm:prSet/>
      <dgm:spPr/>
      <dgm:t>
        <a:bodyPr/>
        <a:lstStyle/>
        <a:p>
          <a:endParaRPr lang="en-US" sz="1400" b="1"/>
        </a:p>
      </dgm:t>
    </dgm:pt>
    <dgm:pt modelId="{C7676ED7-356E-4340-80E0-F190BF8C70EF}" type="sibTrans" cxnId="{D9700BB1-CA8C-4C42-9D5F-DB5EDD4243FD}">
      <dgm:prSet/>
      <dgm:spPr/>
      <dgm:t>
        <a:bodyPr/>
        <a:lstStyle/>
        <a:p>
          <a:endParaRPr lang="en-US" sz="1400" b="1"/>
        </a:p>
      </dgm:t>
    </dgm:pt>
    <dgm:pt modelId="{353F44CC-3EAA-4740-ACAA-78078BFF304D}" type="pres">
      <dgm:prSet presAssocID="{092FF83F-83A1-4841-ADE7-55D82E903D09}" presName="rootnode" presStyleCnt="0">
        <dgm:presLayoutVars>
          <dgm:chMax/>
          <dgm:chPref/>
          <dgm:dir/>
          <dgm:animLvl val="lvl"/>
        </dgm:presLayoutVars>
      </dgm:prSet>
      <dgm:spPr/>
    </dgm:pt>
    <dgm:pt modelId="{C53A8397-0DBC-4DD1-9449-DF9EACCAB637}" type="pres">
      <dgm:prSet presAssocID="{8E77B64F-A33C-4AB7-9FDF-2C48EFB38932}" presName="composite" presStyleCnt="0"/>
      <dgm:spPr/>
    </dgm:pt>
    <dgm:pt modelId="{15B1F82D-5F37-42D0-8F5D-F33716232D14}" type="pres">
      <dgm:prSet presAssocID="{8E77B64F-A33C-4AB7-9FDF-2C48EFB38932}" presName="bentUpArrow1" presStyleLbl="alignImgPlace1" presStyleIdx="0" presStyleCnt="6"/>
      <dgm:spPr/>
    </dgm:pt>
    <dgm:pt modelId="{27E69151-84E2-495B-A81B-A9B0566DE609}" type="pres">
      <dgm:prSet presAssocID="{8E77B64F-A33C-4AB7-9FDF-2C48EFB38932}" presName="ParentText" presStyleLbl="node1" presStyleIdx="0" presStyleCnt="7" custScaleX="180069" custScaleY="95692" custLinFactNeighborY="-3500">
        <dgm:presLayoutVars>
          <dgm:chMax val="1"/>
          <dgm:chPref val="1"/>
          <dgm:bulletEnabled val="1"/>
        </dgm:presLayoutVars>
      </dgm:prSet>
      <dgm:spPr/>
    </dgm:pt>
    <dgm:pt modelId="{D0AAED4B-0C01-4CF6-8E74-7FDDF83033B6}" type="pres">
      <dgm:prSet presAssocID="{8E77B64F-A33C-4AB7-9FDF-2C48EFB38932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E1529AF-3707-4B82-B6D0-10E799438B8B}" type="pres">
      <dgm:prSet presAssocID="{A1C0B4EB-EA96-4A9F-AC25-B07020C9C6FE}" presName="sibTrans" presStyleCnt="0"/>
      <dgm:spPr/>
    </dgm:pt>
    <dgm:pt modelId="{B38F088A-9A83-425C-8A02-494DB30F52A9}" type="pres">
      <dgm:prSet presAssocID="{172013AD-6D8F-410E-91BC-276E2756759B}" presName="composite" presStyleCnt="0"/>
      <dgm:spPr/>
    </dgm:pt>
    <dgm:pt modelId="{50D145C8-B6EF-461D-B808-50BB1460E49E}" type="pres">
      <dgm:prSet presAssocID="{172013AD-6D8F-410E-91BC-276E2756759B}" presName="bentUpArrow1" presStyleLbl="alignImgPlace1" presStyleIdx="1" presStyleCnt="6"/>
      <dgm:spPr/>
    </dgm:pt>
    <dgm:pt modelId="{D452DD4E-F63C-4757-BD8E-9AB91A311286}" type="pres">
      <dgm:prSet presAssocID="{172013AD-6D8F-410E-91BC-276E2756759B}" presName="ParentText" presStyleLbl="node1" presStyleIdx="1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607116C8-1CAE-418A-BEC8-624570602918}" type="pres">
      <dgm:prSet presAssocID="{172013AD-6D8F-410E-91BC-276E2756759B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6EB487B-52A2-4700-8447-4F75F3877744}" type="pres">
      <dgm:prSet presAssocID="{2BA85B50-232F-423E-9DBF-9467B3B955EF}" presName="sibTrans" presStyleCnt="0"/>
      <dgm:spPr/>
    </dgm:pt>
    <dgm:pt modelId="{6CCDE7AB-776F-4987-9975-D7AA760F427D}" type="pres">
      <dgm:prSet presAssocID="{E39F44A6-DC3D-4E20-BED6-6377ED8EB1DE}" presName="composite" presStyleCnt="0"/>
      <dgm:spPr/>
    </dgm:pt>
    <dgm:pt modelId="{811D7532-7655-45B6-AC41-5DD16683E5CE}" type="pres">
      <dgm:prSet presAssocID="{E39F44A6-DC3D-4E20-BED6-6377ED8EB1DE}" presName="bentUpArrow1" presStyleLbl="alignImgPlace1" presStyleIdx="2" presStyleCnt="6"/>
      <dgm:spPr/>
    </dgm:pt>
    <dgm:pt modelId="{72467541-74D7-4C31-8DDD-C460A6A3965F}" type="pres">
      <dgm:prSet presAssocID="{E39F44A6-DC3D-4E20-BED6-6377ED8EB1DE}" presName="ParentText" presStyleLbl="node1" presStyleIdx="2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D6EC5A21-F7BF-4288-81C9-CDB2D633FD26}" type="pres">
      <dgm:prSet presAssocID="{E39F44A6-DC3D-4E20-BED6-6377ED8EB1DE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CBBBB9C-B053-479A-B7F2-3937D2E1331F}" type="pres">
      <dgm:prSet presAssocID="{18F5F6F4-6DAB-424D-83FE-7207E34EED44}" presName="sibTrans" presStyleCnt="0"/>
      <dgm:spPr/>
    </dgm:pt>
    <dgm:pt modelId="{E4B80A15-A0D4-47A4-8D11-6293307A1D2B}" type="pres">
      <dgm:prSet presAssocID="{BDD1FC44-B3FF-42F7-B06C-BAB738E187E5}" presName="composite" presStyleCnt="0"/>
      <dgm:spPr/>
    </dgm:pt>
    <dgm:pt modelId="{5DCB0628-39EC-4069-A14F-5EE806038504}" type="pres">
      <dgm:prSet presAssocID="{BDD1FC44-B3FF-42F7-B06C-BAB738E187E5}" presName="bentUpArrow1" presStyleLbl="alignImgPlace1" presStyleIdx="3" presStyleCnt="6"/>
      <dgm:spPr/>
    </dgm:pt>
    <dgm:pt modelId="{E97343F5-63CA-4147-B260-B6A79E56B6F3}" type="pres">
      <dgm:prSet presAssocID="{BDD1FC44-B3FF-42F7-B06C-BAB738E187E5}" presName="ParentText" presStyleLbl="node1" presStyleIdx="3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CF941350-EB35-4D4D-8BB4-56473EED7747}" type="pres">
      <dgm:prSet presAssocID="{BDD1FC44-B3FF-42F7-B06C-BAB738E187E5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F53A3F4D-83B0-44F0-9322-0347139CCD3C}" type="pres">
      <dgm:prSet presAssocID="{0F1FAE7A-E51D-4FA9-B8F1-D763D6C86ADE}" presName="sibTrans" presStyleCnt="0"/>
      <dgm:spPr/>
    </dgm:pt>
    <dgm:pt modelId="{864B8149-6FD5-4606-80D1-28C1AF93E55A}" type="pres">
      <dgm:prSet presAssocID="{CE4A3823-B8E8-40B0-A7EE-90104369D7CF}" presName="composite" presStyleCnt="0"/>
      <dgm:spPr/>
    </dgm:pt>
    <dgm:pt modelId="{1220097E-2EE0-4A09-8E28-D44197C824E0}" type="pres">
      <dgm:prSet presAssocID="{CE4A3823-B8E8-40B0-A7EE-90104369D7CF}" presName="bentUpArrow1" presStyleLbl="alignImgPlace1" presStyleIdx="4" presStyleCnt="6"/>
      <dgm:spPr/>
    </dgm:pt>
    <dgm:pt modelId="{15A13923-7E47-49F3-B1FE-ACC899D023B7}" type="pres">
      <dgm:prSet presAssocID="{CE4A3823-B8E8-40B0-A7EE-90104369D7CF}" presName="ParentText" presStyleLbl="node1" presStyleIdx="4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F8DE6DBA-D76C-431F-BD68-877E949E01E9}" type="pres">
      <dgm:prSet presAssocID="{CE4A3823-B8E8-40B0-A7EE-90104369D7CF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BEFC95D-DEBD-43DB-9804-62C855B25157}" type="pres">
      <dgm:prSet presAssocID="{F3D9033D-1BA3-4462-9453-EA3F4E893F6E}" presName="sibTrans" presStyleCnt="0"/>
      <dgm:spPr/>
    </dgm:pt>
    <dgm:pt modelId="{7DB87183-8DE8-4280-9137-53A5CEC02233}" type="pres">
      <dgm:prSet presAssocID="{37042C29-EEF1-4F1C-96F4-2B8AB099DA44}" presName="composite" presStyleCnt="0"/>
      <dgm:spPr/>
    </dgm:pt>
    <dgm:pt modelId="{11953D4D-2B26-4E78-B3EC-E2780423F7F9}" type="pres">
      <dgm:prSet presAssocID="{37042C29-EEF1-4F1C-96F4-2B8AB099DA44}" presName="bentUpArrow1" presStyleLbl="alignImgPlace1" presStyleIdx="5" presStyleCnt="6"/>
      <dgm:spPr/>
    </dgm:pt>
    <dgm:pt modelId="{57F0E7B6-5252-4B0E-AD3D-2C22F3FDCEA7}" type="pres">
      <dgm:prSet presAssocID="{37042C29-EEF1-4F1C-96F4-2B8AB099DA44}" presName="ParentText" presStyleLbl="node1" presStyleIdx="5" presStyleCnt="7" custScaleX="192002" custLinFactNeighborY="-5260">
        <dgm:presLayoutVars>
          <dgm:chMax val="1"/>
          <dgm:chPref val="1"/>
          <dgm:bulletEnabled val="1"/>
        </dgm:presLayoutVars>
      </dgm:prSet>
      <dgm:spPr/>
    </dgm:pt>
    <dgm:pt modelId="{713EFE4D-6C93-43FA-B72E-FC7909453EED}" type="pres">
      <dgm:prSet presAssocID="{37042C29-EEF1-4F1C-96F4-2B8AB099DA44}" presName="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2F5F2392-795B-41B6-BEB8-1E3E3078B361}" type="pres">
      <dgm:prSet presAssocID="{B211059C-662E-4A70-B792-32A4DDAFA8A4}" presName="sibTrans" presStyleCnt="0"/>
      <dgm:spPr/>
    </dgm:pt>
    <dgm:pt modelId="{DE870BCC-02F5-4B2C-B2A0-EB1C903471A4}" type="pres">
      <dgm:prSet presAssocID="{D5445A70-578F-477E-8DB0-62E09D38780D}" presName="composite" presStyleCnt="0"/>
      <dgm:spPr/>
    </dgm:pt>
    <dgm:pt modelId="{1AC697C9-3F9D-4D85-9A7A-D22D50EBB86B}" type="pres">
      <dgm:prSet presAssocID="{D5445A70-578F-477E-8DB0-62E09D38780D}" presName="ParentText" presStyleLbl="node1" presStyleIdx="6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</dgm:ptLst>
  <dgm:cxnLst>
    <dgm:cxn modelId="{B2A6410B-8169-4F2D-BFDF-9DA1EA3923CC}" type="presOf" srcId="{A8ED1A5D-4F14-4A22-89BA-D3DE324ED674}" destId="{F8DE6DBA-D76C-431F-BD68-877E949E01E9}" srcOrd="0" destOrd="0" presId="urn:microsoft.com/office/officeart/2005/8/layout/StepDownProcess"/>
    <dgm:cxn modelId="{F9C17633-A857-4148-9973-7B860A81F04F}" type="presOf" srcId="{172013AD-6D8F-410E-91BC-276E2756759B}" destId="{D452DD4E-F63C-4757-BD8E-9AB91A311286}" srcOrd="0" destOrd="0" presId="urn:microsoft.com/office/officeart/2005/8/layout/StepDownProcess"/>
    <dgm:cxn modelId="{B871FE60-D658-4549-9E40-FC6B510EC695}" type="presOf" srcId="{8E77B64F-A33C-4AB7-9FDF-2C48EFB38932}" destId="{27E69151-84E2-495B-A81B-A9B0566DE609}" srcOrd="0" destOrd="0" presId="urn:microsoft.com/office/officeart/2005/8/layout/StepDownProcess"/>
    <dgm:cxn modelId="{936B6163-79F6-485C-A178-7366DF36D392}" type="presOf" srcId="{BDD1FC44-B3FF-42F7-B06C-BAB738E187E5}" destId="{E97343F5-63CA-4147-B260-B6A79E56B6F3}" srcOrd="0" destOrd="0" presId="urn:microsoft.com/office/officeart/2005/8/layout/StepDownProcess"/>
    <dgm:cxn modelId="{7E945F4B-D0FA-4594-B1BE-7D2ED287DEC7}" type="presOf" srcId="{D5445A70-578F-477E-8DB0-62E09D38780D}" destId="{1AC697C9-3F9D-4D85-9A7A-D22D50EBB86B}" srcOrd="0" destOrd="0" presId="urn:microsoft.com/office/officeart/2005/8/layout/StepDownProcess"/>
    <dgm:cxn modelId="{61045554-2AEB-46D8-A90B-4A1EA2E6C8C0}" srcId="{092FF83F-83A1-4841-ADE7-55D82E903D09}" destId="{E39F44A6-DC3D-4E20-BED6-6377ED8EB1DE}" srcOrd="2" destOrd="0" parTransId="{9B6D2E5B-817A-4AC1-91DE-16968AFF84A7}" sibTransId="{18F5F6F4-6DAB-424D-83FE-7207E34EED44}"/>
    <dgm:cxn modelId="{B9E40A58-7135-44C7-9984-B8234C73A792}" type="presOf" srcId="{37042C29-EEF1-4F1C-96F4-2B8AB099DA44}" destId="{57F0E7B6-5252-4B0E-AD3D-2C22F3FDCEA7}" srcOrd="0" destOrd="0" presId="urn:microsoft.com/office/officeart/2005/8/layout/StepDownProcess"/>
    <dgm:cxn modelId="{7F90D7A4-DAEC-441D-B358-6FCBD1548331}" srcId="{092FF83F-83A1-4841-ADE7-55D82E903D09}" destId="{37042C29-EEF1-4F1C-96F4-2B8AB099DA44}" srcOrd="5" destOrd="0" parTransId="{E3006930-16C6-40E7-8243-275559DB3F97}" sibTransId="{B211059C-662E-4A70-B792-32A4DDAFA8A4}"/>
    <dgm:cxn modelId="{D9700BB1-CA8C-4C42-9D5F-DB5EDD4243FD}" srcId="{092FF83F-83A1-4841-ADE7-55D82E903D09}" destId="{D5445A70-578F-477E-8DB0-62E09D38780D}" srcOrd="6" destOrd="0" parTransId="{842CF30D-B4BB-4258-A53D-BAE5BDAB55B3}" sibTransId="{C7676ED7-356E-4340-80E0-F190BF8C70EF}"/>
    <dgm:cxn modelId="{D0F854B6-A7B0-4E73-A334-43E389F81237}" type="presOf" srcId="{CE4A3823-B8E8-40B0-A7EE-90104369D7CF}" destId="{15A13923-7E47-49F3-B1FE-ACC899D023B7}" srcOrd="0" destOrd="0" presId="urn:microsoft.com/office/officeart/2005/8/layout/StepDownProcess"/>
    <dgm:cxn modelId="{7F50B7C2-6F98-4C82-AED0-87A9BA39C895}" type="presOf" srcId="{E39F44A6-DC3D-4E20-BED6-6377ED8EB1DE}" destId="{72467541-74D7-4C31-8DDD-C460A6A3965F}" srcOrd="0" destOrd="0" presId="urn:microsoft.com/office/officeart/2005/8/layout/StepDownProcess"/>
    <dgm:cxn modelId="{C1AB9ECF-193B-42CA-B5CD-6674B39EB5DB}" srcId="{092FF83F-83A1-4841-ADE7-55D82E903D09}" destId="{172013AD-6D8F-410E-91BC-276E2756759B}" srcOrd="1" destOrd="0" parTransId="{88D58369-58EE-4F95-A759-2B0E0662CF2B}" sibTransId="{2BA85B50-232F-423E-9DBF-9467B3B955EF}"/>
    <dgm:cxn modelId="{F3A7C9DD-7B7C-4324-8AD7-DDA1DAD30BBA}" type="presOf" srcId="{092FF83F-83A1-4841-ADE7-55D82E903D09}" destId="{353F44CC-3EAA-4740-ACAA-78078BFF304D}" srcOrd="0" destOrd="0" presId="urn:microsoft.com/office/officeart/2005/8/layout/StepDownProcess"/>
    <dgm:cxn modelId="{9AB964ED-AB9F-4F65-8058-1C0E6BF64DC7}" srcId="{092FF83F-83A1-4841-ADE7-55D82E903D09}" destId="{8E77B64F-A33C-4AB7-9FDF-2C48EFB38932}" srcOrd="0" destOrd="0" parTransId="{DD3F52F0-DD2D-4D65-BC4A-29DA8126DCD4}" sibTransId="{A1C0B4EB-EA96-4A9F-AC25-B07020C9C6FE}"/>
    <dgm:cxn modelId="{1727D8F1-65F1-45A4-AB72-45FEBD22F691}" srcId="{092FF83F-83A1-4841-ADE7-55D82E903D09}" destId="{BDD1FC44-B3FF-42F7-B06C-BAB738E187E5}" srcOrd="3" destOrd="0" parTransId="{0C28C3ED-33F6-48F5-9C1B-F1C27C837074}" sibTransId="{0F1FAE7A-E51D-4FA9-B8F1-D763D6C86ADE}"/>
    <dgm:cxn modelId="{25B1F6F3-D692-4A86-9B08-C50B08E3D421}" srcId="{092FF83F-83A1-4841-ADE7-55D82E903D09}" destId="{CE4A3823-B8E8-40B0-A7EE-90104369D7CF}" srcOrd="4" destOrd="0" parTransId="{9CDFA9EA-C655-4AD3-B62D-BFC0CF2045F7}" sibTransId="{F3D9033D-1BA3-4462-9453-EA3F4E893F6E}"/>
    <dgm:cxn modelId="{11DA72F7-0511-439D-886A-C46F3581665B}" srcId="{CE4A3823-B8E8-40B0-A7EE-90104369D7CF}" destId="{A8ED1A5D-4F14-4A22-89BA-D3DE324ED674}" srcOrd="0" destOrd="0" parTransId="{7E805903-ED1C-4AD4-90BF-51DE106C1FB7}" sibTransId="{4A326285-FB22-46C5-A328-0EBAD140B587}"/>
    <dgm:cxn modelId="{3F4A5824-E984-4D5C-9104-7440FE41A122}" type="presParOf" srcId="{353F44CC-3EAA-4740-ACAA-78078BFF304D}" destId="{C53A8397-0DBC-4DD1-9449-DF9EACCAB637}" srcOrd="0" destOrd="0" presId="urn:microsoft.com/office/officeart/2005/8/layout/StepDownProcess"/>
    <dgm:cxn modelId="{C1D8D556-FA3E-4834-ACFF-152E8B8B91CF}" type="presParOf" srcId="{C53A8397-0DBC-4DD1-9449-DF9EACCAB637}" destId="{15B1F82D-5F37-42D0-8F5D-F33716232D14}" srcOrd="0" destOrd="0" presId="urn:microsoft.com/office/officeart/2005/8/layout/StepDownProcess"/>
    <dgm:cxn modelId="{608103FF-7A1F-4762-B9D8-2E670A0C5CF8}" type="presParOf" srcId="{C53A8397-0DBC-4DD1-9449-DF9EACCAB637}" destId="{27E69151-84E2-495B-A81B-A9B0566DE609}" srcOrd="1" destOrd="0" presId="urn:microsoft.com/office/officeart/2005/8/layout/StepDownProcess"/>
    <dgm:cxn modelId="{71DEC109-08AA-42D6-BB82-F2DFBDF75052}" type="presParOf" srcId="{C53A8397-0DBC-4DD1-9449-DF9EACCAB637}" destId="{D0AAED4B-0C01-4CF6-8E74-7FDDF83033B6}" srcOrd="2" destOrd="0" presId="urn:microsoft.com/office/officeart/2005/8/layout/StepDownProcess"/>
    <dgm:cxn modelId="{C3638F60-56B4-40A9-973E-925CCBE9084E}" type="presParOf" srcId="{353F44CC-3EAA-4740-ACAA-78078BFF304D}" destId="{0E1529AF-3707-4B82-B6D0-10E799438B8B}" srcOrd="1" destOrd="0" presId="urn:microsoft.com/office/officeart/2005/8/layout/StepDownProcess"/>
    <dgm:cxn modelId="{FBADD33F-CB59-4BC5-B002-44587EEBF440}" type="presParOf" srcId="{353F44CC-3EAA-4740-ACAA-78078BFF304D}" destId="{B38F088A-9A83-425C-8A02-494DB30F52A9}" srcOrd="2" destOrd="0" presId="urn:microsoft.com/office/officeart/2005/8/layout/StepDownProcess"/>
    <dgm:cxn modelId="{BB722175-1A0C-4D64-A0FE-37B4825D00A6}" type="presParOf" srcId="{B38F088A-9A83-425C-8A02-494DB30F52A9}" destId="{50D145C8-B6EF-461D-B808-50BB1460E49E}" srcOrd="0" destOrd="0" presId="urn:microsoft.com/office/officeart/2005/8/layout/StepDownProcess"/>
    <dgm:cxn modelId="{813777AC-5CA0-46A1-975D-95B030BDC0E8}" type="presParOf" srcId="{B38F088A-9A83-425C-8A02-494DB30F52A9}" destId="{D452DD4E-F63C-4757-BD8E-9AB91A311286}" srcOrd="1" destOrd="0" presId="urn:microsoft.com/office/officeart/2005/8/layout/StepDownProcess"/>
    <dgm:cxn modelId="{C8CA7A82-C8B1-4DAA-9030-BDAC66E4269A}" type="presParOf" srcId="{B38F088A-9A83-425C-8A02-494DB30F52A9}" destId="{607116C8-1CAE-418A-BEC8-624570602918}" srcOrd="2" destOrd="0" presId="urn:microsoft.com/office/officeart/2005/8/layout/StepDownProcess"/>
    <dgm:cxn modelId="{64AD5628-CE82-4D10-8E93-AE6035C0CA36}" type="presParOf" srcId="{353F44CC-3EAA-4740-ACAA-78078BFF304D}" destId="{E6EB487B-52A2-4700-8447-4F75F3877744}" srcOrd="3" destOrd="0" presId="urn:microsoft.com/office/officeart/2005/8/layout/StepDownProcess"/>
    <dgm:cxn modelId="{A1311EF4-337D-4FD6-8E9B-B0C9F14C54CB}" type="presParOf" srcId="{353F44CC-3EAA-4740-ACAA-78078BFF304D}" destId="{6CCDE7AB-776F-4987-9975-D7AA760F427D}" srcOrd="4" destOrd="0" presId="urn:microsoft.com/office/officeart/2005/8/layout/StepDownProcess"/>
    <dgm:cxn modelId="{02E2EEC9-7C69-4F34-BD72-9DF51680EA09}" type="presParOf" srcId="{6CCDE7AB-776F-4987-9975-D7AA760F427D}" destId="{811D7532-7655-45B6-AC41-5DD16683E5CE}" srcOrd="0" destOrd="0" presId="urn:microsoft.com/office/officeart/2005/8/layout/StepDownProcess"/>
    <dgm:cxn modelId="{2BADE968-D774-4198-A2A1-97CAF9CF3EBD}" type="presParOf" srcId="{6CCDE7AB-776F-4987-9975-D7AA760F427D}" destId="{72467541-74D7-4C31-8DDD-C460A6A3965F}" srcOrd="1" destOrd="0" presId="urn:microsoft.com/office/officeart/2005/8/layout/StepDownProcess"/>
    <dgm:cxn modelId="{02EFFEC0-65CD-4068-A83F-645CC1DB9050}" type="presParOf" srcId="{6CCDE7AB-776F-4987-9975-D7AA760F427D}" destId="{D6EC5A21-F7BF-4288-81C9-CDB2D633FD26}" srcOrd="2" destOrd="0" presId="urn:microsoft.com/office/officeart/2005/8/layout/StepDownProcess"/>
    <dgm:cxn modelId="{E2664DDF-48E9-4406-91AA-D99E631BFFEB}" type="presParOf" srcId="{353F44CC-3EAA-4740-ACAA-78078BFF304D}" destId="{3CBBBB9C-B053-479A-B7F2-3937D2E1331F}" srcOrd="5" destOrd="0" presId="urn:microsoft.com/office/officeart/2005/8/layout/StepDownProcess"/>
    <dgm:cxn modelId="{FE7B2B4E-4F5F-4504-8156-51088119B0B6}" type="presParOf" srcId="{353F44CC-3EAA-4740-ACAA-78078BFF304D}" destId="{E4B80A15-A0D4-47A4-8D11-6293307A1D2B}" srcOrd="6" destOrd="0" presId="urn:microsoft.com/office/officeart/2005/8/layout/StepDownProcess"/>
    <dgm:cxn modelId="{C8640703-5734-4F35-A0BF-B3827E2EC158}" type="presParOf" srcId="{E4B80A15-A0D4-47A4-8D11-6293307A1D2B}" destId="{5DCB0628-39EC-4069-A14F-5EE806038504}" srcOrd="0" destOrd="0" presId="urn:microsoft.com/office/officeart/2005/8/layout/StepDownProcess"/>
    <dgm:cxn modelId="{E9F75BFC-142C-4C55-8148-183A82E03545}" type="presParOf" srcId="{E4B80A15-A0D4-47A4-8D11-6293307A1D2B}" destId="{E97343F5-63CA-4147-B260-B6A79E56B6F3}" srcOrd="1" destOrd="0" presId="urn:microsoft.com/office/officeart/2005/8/layout/StepDownProcess"/>
    <dgm:cxn modelId="{DA9CBD87-DF2E-4652-8D99-F74DAC95C747}" type="presParOf" srcId="{E4B80A15-A0D4-47A4-8D11-6293307A1D2B}" destId="{CF941350-EB35-4D4D-8BB4-56473EED7747}" srcOrd="2" destOrd="0" presId="urn:microsoft.com/office/officeart/2005/8/layout/StepDownProcess"/>
    <dgm:cxn modelId="{D0100EB6-B790-41AB-8A01-5F837E354324}" type="presParOf" srcId="{353F44CC-3EAA-4740-ACAA-78078BFF304D}" destId="{F53A3F4D-83B0-44F0-9322-0347139CCD3C}" srcOrd="7" destOrd="0" presId="urn:microsoft.com/office/officeart/2005/8/layout/StepDownProcess"/>
    <dgm:cxn modelId="{288A47F3-60BE-403B-B7CE-8687CB3FADF2}" type="presParOf" srcId="{353F44CC-3EAA-4740-ACAA-78078BFF304D}" destId="{864B8149-6FD5-4606-80D1-28C1AF93E55A}" srcOrd="8" destOrd="0" presId="urn:microsoft.com/office/officeart/2005/8/layout/StepDownProcess"/>
    <dgm:cxn modelId="{30165F9D-426C-40D9-8FA6-CEF2B73CE789}" type="presParOf" srcId="{864B8149-6FD5-4606-80D1-28C1AF93E55A}" destId="{1220097E-2EE0-4A09-8E28-D44197C824E0}" srcOrd="0" destOrd="0" presId="urn:microsoft.com/office/officeart/2005/8/layout/StepDownProcess"/>
    <dgm:cxn modelId="{63FCF417-02C4-440C-BFAD-93EAECF5634B}" type="presParOf" srcId="{864B8149-6FD5-4606-80D1-28C1AF93E55A}" destId="{15A13923-7E47-49F3-B1FE-ACC899D023B7}" srcOrd="1" destOrd="0" presId="urn:microsoft.com/office/officeart/2005/8/layout/StepDownProcess"/>
    <dgm:cxn modelId="{FE26CFA0-E82F-4B11-A3D9-54706247884C}" type="presParOf" srcId="{864B8149-6FD5-4606-80D1-28C1AF93E55A}" destId="{F8DE6DBA-D76C-431F-BD68-877E949E01E9}" srcOrd="2" destOrd="0" presId="urn:microsoft.com/office/officeart/2005/8/layout/StepDownProcess"/>
    <dgm:cxn modelId="{4ACDF00C-BFE1-4B2F-B78D-19B947F00AD2}" type="presParOf" srcId="{353F44CC-3EAA-4740-ACAA-78078BFF304D}" destId="{EBEFC95D-DEBD-43DB-9804-62C855B25157}" srcOrd="9" destOrd="0" presId="urn:microsoft.com/office/officeart/2005/8/layout/StepDownProcess"/>
    <dgm:cxn modelId="{220B5C72-58E9-41CD-9B62-8D9E3DB2A34C}" type="presParOf" srcId="{353F44CC-3EAA-4740-ACAA-78078BFF304D}" destId="{7DB87183-8DE8-4280-9137-53A5CEC02233}" srcOrd="10" destOrd="0" presId="urn:microsoft.com/office/officeart/2005/8/layout/StepDownProcess"/>
    <dgm:cxn modelId="{D3CDE8E9-3BB2-464E-95AC-191CA0FEF7B7}" type="presParOf" srcId="{7DB87183-8DE8-4280-9137-53A5CEC02233}" destId="{11953D4D-2B26-4E78-B3EC-E2780423F7F9}" srcOrd="0" destOrd="0" presId="urn:microsoft.com/office/officeart/2005/8/layout/StepDownProcess"/>
    <dgm:cxn modelId="{3495AB46-38E2-4AF5-B1D2-F1B064C4576C}" type="presParOf" srcId="{7DB87183-8DE8-4280-9137-53A5CEC02233}" destId="{57F0E7B6-5252-4B0E-AD3D-2C22F3FDCEA7}" srcOrd="1" destOrd="0" presId="urn:microsoft.com/office/officeart/2005/8/layout/StepDownProcess"/>
    <dgm:cxn modelId="{17F3147C-E86F-4515-AE45-F017E23BEED8}" type="presParOf" srcId="{7DB87183-8DE8-4280-9137-53A5CEC02233}" destId="{713EFE4D-6C93-43FA-B72E-FC7909453EED}" srcOrd="2" destOrd="0" presId="urn:microsoft.com/office/officeart/2005/8/layout/StepDownProcess"/>
    <dgm:cxn modelId="{BCE0F7AC-6306-4C34-AD6F-B13980B41BF0}" type="presParOf" srcId="{353F44CC-3EAA-4740-ACAA-78078BFF304D}" destId="{2F5F2392-795B-41B6-BEB8-1E3E3078B361}" srcOrd="11" destOrd="0" presId="urn:microsoft.com/office/officeart/2005/8/layout/StepDownProcess"/>
    <dgm:cxn modelId="{8745F090-C248-46B2-BEEC-509A6EBC1638}" type="presParOf" srcId="{353F44CC-3EAA-4740-ACAA-78078BFF304D}" destId="{DE870BCC-02F5-4B2C-B2A0-EB1C903471A4}" srcOrd="12" destOrd="0" presId="urn:microsoft.com/office/officeart/2005/8/layout/StepDownProcess"/>
    <dgm:cxn modelId="{5419EC44-39B4-4232-9611-2CA21D77D02E}" type="presParOf" srcId="{DE870BCC-02F5-4B2C-B2A0-EB1C903471A4}" destId="{1AC697C9-3F9D-4D85-9A7A-D22D50EBB86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Depression</a:t>
          </a:r>
          <a:r>
            <a:rPr lang="en-US" sz="1600"/>
            <a:t> </a:t>
          </a:r>
          <a:r>
            <a:rPr lang="en-US" sz="1400" b="1"/>
            <a:t>Dataset</a:t>
          </a:r>
          <a:endParaRPr lang="en-US" sz="1600" b="1"/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2000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Non-Depression</a:t>
          </a:r>
          <a:r>
            <a:rPr lang="en-US" sz="1400"/>
            <a:t> </a:t>
          </a:r>
          <a:r>
            <a:rPr lang="en-US" sz="1400" b="1"/>
            <a:t>Dataset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2000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20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LinFactX="-110446" custLinFactNeighborX="-200000" custLinFactNeighborY="3037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Data Labeling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Data preprocessing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200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12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LinFactNeighborX="-117" custLinFactNeighborY="161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Access Method 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 b="1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 b="1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Clean accessed Data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ScaleX="69021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ScaleX="69021" custLinFactNeighborX="5559" custLinFactNeighborY="44339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Model accuracy Testing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 b="1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 b="1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API Implementation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EBED3CF2-E9C6-4512-9F26-69D65AD5CBEC}" type="sibTrans" cxnId="{06A9EC00-2296-47A0-9790-955B9E87D3A4}">
      <dgm:prSet custT="1"/>
      <dgm:spPr/>
      <dgm:t>
        <a:bodyPr/>
        <a:lstStyle/>
        <a:p>
          <a:endParaRPr lang="en-US" sz="1200" b="1"/>
        </a:p>
      </dgm:t>
    </dgm:pt>
    <dgm:pt modelId="{7AC84215-D2BE-4F3C-B92D-3C9EA9AA059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API Testing</a:t>
          </a:r>
        </a:p>
      </dgm:t>
    </dgm:pt>
    <dgm:pt modelId="{21DCED62-31BB-4B02-9C60-A6F3E1E0874D}" type="parTrans" cxnId="{E756844C-5326-46A0-83EF-81523E4DC1FD}">
      <dgm:prSet/>
      <dgm:spPr/>
      <dgm:t>
        <a:bodyPr/>
        <a:lstStyle/>
        <a:p>
          <a:endParaRPr lang="en-US" sz="1200" b="1"/>
        </a:p>
      </dgm:t>
    </dgm:pt>
    <dgm:pt modelId="{7E2A106F-532C-45A1-A84E-E7D3837C4622}" type="sibTrans" cxnId="{E756844C-5326-46A0-83EF-81523E4DC1FD}">
      <dgm:prSet custT="1"/>
      <dgm:spPr/>
      <dgm:t>
        <a:bodyPr/>
        <a:lstStyle/>
        <a:p>
          <a:endParaRPr lang="en-US" sz="1200" b="1"/>
        </a:p>
      </dgm:t>
    </dgm:pt>
    <dgm:pt modelId="{3775E718-63B0-4E4A-8298-B53FB0382F1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Deploy in server</a:t>
          </a:r>
        </a:p>
      </dgm:t>
    </dgm:pt>
    <dgm:pt modelId="{42F4B7B0-7260-4654-92C0-CEB8C98D1844}" type="parTrans" cxnId="{C8C46FC8-FC3A-4C49-B97D-7FFDA9D0F34A}">
      <dgm:prSet/>
      <dgm:spPr/>
      <dgm:t>
        <a:bodyPr/>
        <a:lstStyle/>
        <a:p>
          <a:endParaRPr lang="en-US" sz="1200" b="1"/>
        </a:p>
      </dgm:t>
    </dgm:pt>
    <dgm:pt modelId="{3D2BAC12-528F-44E2-B395-69075FB68D79}" type="sibTrans" cxnId="{C8C46FC8-FC3A-4C49-B97D-7FFDA9D0F34A}">
      <dgm:prSet/>
      <dgm:spPr/>
      <dgm:t>
        <a:bodyPr/>
        <a:lstStyle/>
        <a:p>
          <a:endParaRPr lang="en-US" sz="1200" b="1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4" custScaleX="84267" custScaleY="84005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3"/>
      <dgm:spPr/>
    </dgm:pt>
    <dgm:pt modelId="{F91816CF-F620-47D9-A288-D09AFB16C503}" type="pres">
      <dgm:prSet presAssocID="{AFA8A00B-A01A-498B-B0D5-BD8F091C570E}" presName="connectorText" presStyleLbl="sibTrans2D1" presStyleIdx="0" presStyleCnt="3"/>
      <dgm:spPr/>
    </dgm:pt>
    <dgm:pt modelId="{92E7257E-8711-44E1-BE12-A3712BBA541C}" type="pres">
      <dgm:prSet presAssocID="{6940972A-8FC9-41A1-B75E-3B221569315A}" presName="node" presStyleLbl="node1" presStyleIdx="1" presStyleCnt="4" custScaleX="84267" custScaleY="84005">
        <dgm:presLayoutVars>
          <dgm:bulletEnabled val="1"/>
        </dgm:presLayoutVars>
      </dgm:prSet>
      <dgm:spPr/>
    </dgm:pt>
    <dgm:pt modelId="{6579F166-BFBD-4DBA-98C9-38A61FB332FD}" type="pres">
      <dgm:prSet presAssocID="{EBED3CF2-E9C6-4512-9F26-69D65AD5CBEC}" presName="sibTrans" presStyleLbl="sibTrans2D1" presStyleIdx="1" presStyleCnt="3"/>
      <dgm:spPr/>
    </dgm:pt>
    <dgm:pt modelId="{358015FA-50CA-4AA0-BC5A-46AF0241D978}" type="pres">
      <dgm:prSet presAssocID="{EBED3CF2-E9C6-4512-9F26-69D65AD5CBEC}" presName="connectorText" presStyleLbl="sibTrans2D1" presStyleIdx="1" presStyleCnt="3"/>
      <dgm:spPr/>
    </dgm:pt>
    <dgm:pt modelId="{E0F25889-1263-4485-9207-A1BCA77CCF90}" type="pres">
      <dgm:prSet presAssocID="{7AC84215-D2BE-4F3C-B92D-3C9EA9AA0598}" presName="node" presStyleLbl="node1" presStyleIdx="2" presStyleCnt="4" custScaleX="84267" custScaleY="84005">
        <dgm:presLayoutVars>
          <dgm:bulletEnabled val="1"/>
        </dgm:presLayoutVars>
      </dgm:prSet>
      <dgm:spPr/>
    </dgm:pt>
    <dgm:pt modelId="{408B877E-931D-47D2-963E-F93E40182678}" type="pres">
      <dgm:prSet presAssocID="{7E2A106F-532C-45A1-A84E-E7D3837C4622}" presName="sibTrans" presStyleLbl="sibTrans2D1" presStyleIdx="2" presStyleCnt="3"/>
      <dgm:spPr/>
    </dgm:pt>
    <dgm:pt modelId="{2E03266A-903F-431F-A1CD-107A049B3795}" type="pres">
      <dgm:prSet presAssocID="{7E2A106F-532C-45A1-A84E-E7D3837C4622}" presName="connectorText" presStyleLbl="sibTrans2D1" presStyleIdx="2" presStyleCnt="3"/>
      <dgm:spPr/>
    </dgm:pt>
    <dgm:pt modelId="{B6019BA4-B8EB-4860-B38A-60042290DDE7}" type="pres">
      <dgm:prSet presAssocID="{3775E718-63B0-4E4A-8298-B53FB0382F1D}" presName="node" presStyleLbl="node1" presStyleIdx="3" presStyleCnt="4" custScaleX="84267" custScaleY="84005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7B3A6217-BFAB-4A84-8027-49B1A437D2C0}" type="presOf" srcId="{7E2A106F-532C-45A1-A84E-E7D3837C4622}" destId="{408B877E-931D-47D2-963E-F93E40182678}" srcOrd="0" destOrd="0" presId="urn:microsoft.com/office/officeart/2005/8/layout/process1"/>
    <dgm:cxn modelId="{D7FDAB32-5729-46C9-BA92-6504087F2428}" type="presOf" srcId="{EBED3CF2-E9C6-4512-9F26-69D65AD5CBEC}" destId="{6579F166-BFBD-4DBA-98C9-38A61FB332FD}" srcOrd="0" destOrd="0" presId="urn:microsoft.com/office/officeart/2005/8/layout/process1"/>
    <dgm:cxn modelId="{32F7E63B-2543-4F93-9897-FE6E71132FA2}" type="presOf" srcId="{7E2A106F-532C-45A1-A84E-E7D3837C4622}" destId="{2E03266A-903F-431F-A1CD-107A049B3795}" srcOrd="1" destOrd="0" presId="urn:microsoft.com/office/officeart/2005/8/layout/process1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DBA4DF66-D906-47AE-8D73-0AFF61E30784}" type="presOf" srcId="{3775E718-63B0-4E4A-8298-B53FB0382F1D}" destId="{B6019BA4-B8EB-4860-B38A-60042290DDE7}" srcOrd="0" destOrd="0" presId="urn:microsoft.com/office/officeart/2005/8/layout/process1"/>
    <dgm:cxn modelId="{E756844C-5326-46A0-83EF-81523E4DC1FD}" srcId="{454A4F06-358A-4B63-BBF7-A5123C76B296}" destId="{7AC84215-D2BE-4F3C-B92D-3C9EA9AA0598}" srcOrd="2" destOrd="0" parTransId="{21DCED62-31BB-4B02-9C60-A6F3E1E0874D}" sibTransId="{7E2A106F-532C-45A1-A84E-E7D3837C4622}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F06B36AD-D93D-4B38-8EF5-6B595DAA5304}" type="presOf" srcId="{7AC84215-D2BE-4F3C-B92D-3C9EA9AA0598}" destId="{E0F25889-1263-4485-9207-A1BCA77CCF90}" srcOrd="0" destOrd="0" presId="urn:microsoft.com/office/officeart/2005/8/layout/process1"/>
    <dgm:cxn modelId="{C8C46FC8-FC3A-4C49-B97D-7FFDA9D0F34A}" srcId="{454A4F06-358A-4B63-BBF7-A5123C76B296}" destId="{3775E718-63B0-4E4A-8298-B53FB0382F1D}" srcOrd="3" destOrd="0" parTransId="{42F4B7B0-7260-4654-92C0-CEB8C98D1844}" sibTransId="{3D2BAC12-528F-44E2-B395-69075FB68D79}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DC431EC-E3F1-4158-9209-EDEF87631C10}" type="presOf" srcId="{EBED3CF2-E9C6-4512-9F26-69D65AD5CBEC}" destId="{358015FA-50CA-4AA0-BC5A-46AF0241D978}" srcOrd="1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  <dgm:cxn modelId="{BAB21CE0-DC38-4C8A-8E49-EDD0474CBB77}" type="presParOf" srcId="{34FA0222-9C5C-438E-9528-BB79A132E3A4}" destId="{6579F166-BFBD-4DBA-98C9-38A61FB332FD}" srcOrd="3" destOrd="0" presId="urn:microsoft.com/office/officeart/2005/8/layout/process1"/>
    <dgm:cxn modelId="{23D42168-8B00-48F2-BAE9-493C65227DCE}" type="presParOf" srcId="{6579F166-BFBD-4DBA-98C9-38A61FB332FD}" destId="{358015FA-50CA-4AA0-BC5A-46AF0241D978}" srcOrd="0" destOrd="0" presId="urn:microsoft.com/office/officeart/2005/8/layout/process1"/>
    <dgm:cxn modelId="{C2C1D839-802D-466A-B92A-889348C0C3E8}" type="presParOf" srcId="{34FA0222-9C5C-438E-9528-BB79A132E3A4}" destId="{E0F25889-1263-4485-9207-A1BCA77CCF90}" srcOrd="4" destOrd="0" presId="urn:microsoft.com/office/officeart/2005/8/layout/process1"/>
    <dgm:cxn modelId="{38E33331-BDFD-4E54-935D-C3F03ED3EAA4}" type="presParOf" srcId="{34FA0222-9C5C-438E-9528-BB79A132E3A4}" destId="{408B877E-931D-47D2-963E-F93E40182678}" srcOrd="5" destOrd="0" presId="urn:microsoft.com/office/officeart/2005/8/layout/process1"/>
    <dgm:cxn modelId="{EB984446-9D42-4872-BB7B-79367F232DB2}" type="presParOf" srcId="{408B877E-931D-47D2-963E-F93E40182678}" destId="{2E03266A-903F-431F-A1CD-107A049B3795}" srcOrd="0" destOrd="0" presId="urn:microsoft.com/office/officeart/2005/8/layout/process1"/>
    <dgm:cxn modelId="{0D0F05D5-91ED-41CC-9915-278100DD9F39}" type="presParOf" srcId="{34FA0222-9C5C-438E-9528-BB79A132E3A4}" destId="{B6019BA4-B8EB-4860-B38A-60042290DDE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3553E2D-D447-444E-ACC4-A5F605A8DCE0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79BA6B2C-B8C9-49FE-AD55-9126C07BC47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API Implementation</a:t>
          </a:r>
        </a:p>
      </dgm:t>
    </dgm:pt>
    <dgm:pt modelId="{6447460D-083F-4314-94C9-81002175DEDF}" type="parTrans" cxnId="{8B1C63A2-6CA9-4C0C-8A71-282312327134}">
      <dgm:prSet/>
      <dgm:spPr/>
      <dgm:t>
        <a:bodyPr/>
        <a:lstStyle/>
        <a:p>
          <a:endParaRPr lang="en-US" sz="1200" b="1"/>
        </a:p>
      </dgm:t>
    </dgm:pt>
    <dgm:pt modelId="{2CBAC7D2-B62E-430B-9584-9A13627F192F}" type="sibTrans" cxnId="{8B1C63A2-6CA9-4C0C-8A71-282312327134}">
      <dgm:prSet custT="1"/>
      <dgm:spPr/>
      <dgm:t>
        <a:bodyPr/>
        <a:lstStyle/>
        <a:p>
          <a:endParaRPr lang="en-US" sz="1200" b="1"/>
        </a:p>
      </dgm:t>
    </dgm:pt>
    <dgm:pt modelId="{4ECA16BA-91A1-4723-98E1-C1C78FA3291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Test API</a:t>
          </a:r>
        </a:p>
      </dgm:t>
    </dgm:pt>
    <dgm:pt modelId="{F7DC1757-B41A-4A18-B8C2-49BE08557506}" type="parTrans" cxnId="{AB4F7E5C-D316-4B37-A6A0-92729FA43911}">
      <dgm:prSet/>
      <dgm:spPr/>
      <dgm:t>
        <a:bodyPr/>
        <a:lstStyle/>
        <a:p>
          <a:endParaRPr lang="en-US" sz="1200" b="1"/>
        </a:p>
      </dgm:t>
    </dgm:pt>
    <dgm:pt modelId="{E2AB7B52-3F91-4DE7-AD96-780B11675306}" type="sibTrans" cxnId="{AB4F7E5C-D316-4B37-A6A0-92729FA43911}">
      <dgm:prSet custT="1"/>
      <dgm:spPr/>
      <dgm:t>
        <a:bodyPr/>
        <a:lstStyle/>
        <a:p>
          <a:endParaRPr lang="en-US" sz="1200" b="1"/>
        </a:p>
      </dgm:t>
    </dgm:pt>
    <dgm:pt modelId="{EED9003F-C693-41EB-8A04-C96FBAE314E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Deploy API in server</a:t>
          </a:r>
        </a:p>
      </dgm:t>
    </dgm:pt>
    <dgm:pt modelId="{19CB520F-7548-4894-A5EE-4F7969598526}" type="parTrans" cxnId="{70B63363-E471-4E8A-9974-37066AF12945}">
      <dgm:prSet/>
      <dgm:spPr/>
      <dgm:t>
        <a:bodyPr/>
        <a:lstStyle/>
        <a:p>
          <a:endParaRPr lang="en-US" sz="1200" b="1"/>
        </a:p>
      </dgm:t>
    </dgm:pt>
    <dgm:pt modelId="{067D35CD-F54E-4B51-8270-F332E32EDE22}" type="sibTrans" cxnId="{70B63363-E471-4E8A-9974-37066AF12945}">
      <dgm:prSet/>
      <dgm:spPr/>
      <dgm:t>
        <a:bodyPr/>
        <a:lstStyle/>
        <a:p>
          <a:endParaRPr lang="en-US" sz="1200" b="1"/>
        </a:p>
      </dgm:t>
    </dgm:pt>
    <dgm:pt modelId="{D7936272-D0D9-4CFF-B3FD-41DC29CF8CA0}" type="pres">
      <dgm:prSet presAssocID="{03553E2D-D447-444E-ACC4-A5F605A8DCE0}" presName="Name0" presStyleCnt="0">
        <dgm:presLayoutVars>
          <dgm:dir/>
          <dgm:resizeHandles val="exact"/>
        </dgm:presLayoutVars>
      </dgm:prSet>
      <dgm:spPr/>
    </dgm:pt>
    <dgm:pt modelId="{14005840-EFF6-421A-85A4-366ABE5F7C72}" type="pres">
      <dgm:prSet presAssocID="{79BA6B2C-B8C9-49FE-AD55-9126C07BC473}" presName="node" presStyleLbl="node1" presStyleIdx="0" presStyleCnt="3" custScaleX="72410" custScaleY="72184" custLinFactNeighborY="-8934">
        <dgm:presLayoutVars>
          <dgm:bulletEnabled val="1"/>
        </dgm:presLayoutVars>
      </dgm:prSet>
      <dgm:spPr/>
    </dgm:pt>
    <dgm:pt modelId="{345013FC-DDE1-48AB-B50F-9EFDC374D969}" type="pres">
      <dgm:prSet presAssocID="{2CBAC7D2-B62E-430B-9584-9A13627F192F}" presName="sibTrans" presStyleLbl="sibTrans2D1" presStyleIdx="0" presStyleCnt="2"/>
      <dgm:spPr/>
    </dgm:pt>
    <dgm:pt modelId="{F1A332A4-1BEE-491A-B608-7AF1E041403B}" type="pres">
      <dgm:prSet presAssocID="{2CBAC7D2-B62E-430B-9584-9A13627F192F}" presName="connectorText" presStyleLbl="sibTrans2D1" presStyleIdx="0" presStyleCnt="2"/>
      <dgm:spPr/>
    </dgm:pt>
    <dgm:pt modelId="{DD9A0608-C704-45E4-84AC-59BE825F530E}" type="pres">
      <dgm:prSet presAssocID="{4ECA16BA-91A1-4723-98E1-C1C78FA32913}" presName="node" presStyleLbl="node1" presStyleIdx="1" presStyleCnt="3" custScaleX="72410" custScaleY="72184" custLinFactNeighborY="-4467">
        <dgm:presLayoutVars>
          <dgm:bulletEnabled val="1"/>
        </dgm:presLayoutVars>
      </dgm:prSet>
      <dgm:spPr/>
    </dgm:pt>
    <dgm:pt modelId="{D9833614-22E2-4212-AD16-4972EC96B1DE}" type="pres">
      <dgm:prSet presAssocID="{E2AB7B52-3F91-4DE7-AD96-780B11675306}" presName="sibTrans" presStyleLbl="sibTrans2D1" presStyleIdx="1" presStyleCnt="2"/>
      <dgm:spPr/>
    </dgm:pt>
    <dgm:pt modelId="{A5922E29-D20A-44D6-B3FD-E969D894D144}" type="pres">
      <dgm:prSet presAssocID="{E2AB7B52-3F91-4DE7-AD96-780B11675306}" presName="connectorText" presStyleLbl="sibTrans2D1" presStyleIdx="1" presStyleCnt="2"/>
      <dgm:spPr/>
    </dgm:pt>
    <dgm:pt modelId="{F83944A1-88A0-45CD-926F-822D40C1862D}" type="pres">
      <dgm:prSet presAssocID="{EED9003F-C693-41EB-8A04-C96FBAE314E6}" presName="node" presStyleLbl="node1" presStyleIdx="2" presStyleCnt="3" custScaleX="72410" custScaleY="72184" custLinFactNeighborY="-4467">
        <dgm:presLayoutVars>
          <dgm:bulletEnabled val="1"/>
        </dgm:presLayoutVars>
      </dgm:prSet>
      <dgm:spPr/>
    </dgm:pt>
  </dgm:ptLst>
  <dgm:cxnLst>
    <dgm:cxn modelId="{09D7CA0C-052E-4771-9980-C987FBED99C3}" type="presOf" srcId="{79BA6B2C-B8C9-49FE-AD55-9126C07BC473}" destId="{14005840-EFF6-421A-85A4-366ABE5F7C72}" srcOrd="0" destOrd="0" presId="urn:microsoft.com/office/officeart/2005/8/layout/process1"/>
    <dgm:cxn modelId="{56AB1110-76C3-4899-9262-1BCDB8FACD7C}" type="presOf" srcId="{03553E2D-D447-444E-ACC4-A5F605A8DCE0}" destId="{D7936272-D0D9-4CFF-B3FD-41DC29CF8CA0}" srcOrd="0" destOrd="0" presId="urn:microsoft.com/office/officeart/2005/8/layout/process1"/>
    <dgm:cxn modelId="{4737A512-DD7D-4D56-85E4-EFC144406551}" type="presOf" srcId="{E2AB7B52-3F91-4DE7-AD96-780B11675306}" destId="{D9833614-22E2-4212-AD16-4972EC96B1DE}" srcOrd="0" destOrd="0" presId="urn:microsoft.com/office/officeart/2005/8/layout/process1"/>
    <dgm:cxn modelId="{AB4F7E5C-D316-4B37-A6A0-92729FA43911}" srcId="{03553E2D-D447-444E-ACC4-A5F605A8DCE0}" destId="{4ECA16BA-91A1-4723-98E1-C1C78FA32913}" srcOrd="1" destOrd="0" parTransId="{F7DC1757-B41A-4A18-B8C2-49BE08557506}" sibTransId="{E2AB7B52-3F91-4DE7-AD96-780B11675306}"/>
    <dgm:cxn modelId="{70B63363-E471-4E8A-9974-37066AF12945}" srcId="{03553E2D-D447-444E-ACC4-A5F605A8DCE0}" destId="{EED9003F-C693-41EB-8A04-C96FBAE314E6}" srcOrd="2" destOrd="0" parTransId="{19CB520F-7548-4894-A5EE-4F7969598526}" sibTransId="{067D35CD-F54E-4B51-8270-F332E32EDE22}"/>
    <dgm:cxn modelId="{B4E2718B-4E5D-48A4-8B58-63119A7C53E2}" type="presOf" srcId="{EED9003F-C693-41EB-8A04-C96FBAE314E6}" destId="{F83944A1-88A0-45CD-926F-822D40C1862D}" srcOrd="0" destOrd="0" presId="urn:microsoft.com/office/officeart/2005/8/layout/process1"/>
    <dgm:cxn modelId="{8B1C63A2-6CA9-4C0C-8A71-282312327134}" srcId="{03553E2D-D447-444E-ACC4-A5F605A8DCE0}" destId="{79BA6B2C-B8C9-49FE-AD55-9126C07BC473}" srcOrd="0" destOrd="0" parTransId="{6447460D-083F-4314-94C9-81002175DEDF}" sibTransId="{2CBAC7D2-B62E-430B-9584-9A13627F192F}"/>
    <dgm:cxn modelId="{565BB4B1-482A-4459-94EA-72DF8FE22362}" type="presOf" srcId="{2CBAC7D2-B62E-430B-9584-9A13627F192F}" destId="{345013FC-DDE1-48AB-B50F-9EFDC374D969}" srcOrd="0" destOrd="0" presId="urn:microsoft.com/office/officeart/2005/8/layout/process1"/>
    <dgm:cxn modelId="{B32F05C6-06AE-4F9E-81E9-68E9DB700E4A}" type="presOf" srcId="{2CBAC7D2-B62E-430B-9584-9A13627F192F}" destId="{F1A332A4-1BEE-491A-B608-7AF1E041403B}" srcOrd="1" destOrd="0" presId="urn:microsoft.com/office/officeart/2005/8/layout/process1"/>
    <dgm:cxn modelId="{863075EF-7585-4AF7-893B-D2B3DCC4AD44}" type="presOf" srcId="{E2AB7B52-3F91-4DE7-AD96-780B11675306}" destId="{A5922E29-D20A-44D6-B3FD-E969D894D144}" srcOrd="1" destOrd="0" presId="urn:microsoft.com/office/officeart/2005/8/layout/process1"/>
    <dgm:cxn modelId="{30C90BFF-F395-4EC3-8117-FBF4004C3EF4}" type="presOf" srcId="{4ECA16BA-91A1-4723-98E1-C1C78FA32913}" destId="{DD9A0608-C704-45E4-84AC-59BE825F530E}" srcOrd="0" destOrd="0" presId="urn:microsoft.com/office/officeart/2005/8/layout/process1"/>
    <dgm:cxn modelId="{91EBC1B7-6FC2-4832-BD9F-994AE0F02A9F}" type="presParOf" srcId="{D7936272-D0D9-4CFF-B3FD-41DC29CF8CA0}" destId="{14005840-EFF6-421A-85A4-366ABE5F7C72}" srcOrd="0" destOrd="0" presId="urn:microsoft.com/office/officeart/2005/8/layout/process1"/>
    <dgm:cxn modelId="{D4B950EB-1C87-4BCD-98F2-3AF1DDD4364E}" type="presParOf" srcId="{D7936272-D0D9-4CFF-B3FD-41DC29CF8CA0}" destId="{345013FC-DDE1-48AB-B50F-9EFDC374D969}" srcOrd="1" destOrd="0" presId="urn:microsoft.com/office/officeart/2005/8/layout/process1"/>
    <dgm:cxn modelId="{68E53D50-CE7F-4E6A-A595-491CA8C5368F}" type="presParOf" srcId="{345013FC-DDE1-48AB-B50F-9EFDC374D969}" destId="{F1A332A4-1BEE-491A-B608-7AF1E041403B}" srcOrd="0" destOrd="0" presId="urn:microsoft.com/office/officeart/2005/8/layout/process1"/>
    <dgm:cxn modelId="{7C49A72B-061A-4528-BEF9-A8CCDD87F9AD}" type="presParOf" srcId="{D7936272-D0D9-4CFF-B3FD-41DC29CF8CA0}" destId="{DD9A0608-C704-45E4-84AC-59BE825F530E}" srcOrd="2" destOrd="0" presId="urn:microsoft.com/office/officeart/2005/8/layout/process1"/>
    <dgm:cxn modelId="{4333E759-FD55-4EB1-9A78-1A84D70ED6AB}" type="presParOf" srcId="{D7936272-D0D9-4CFF-B3FD-41DC29CF8CA0}" destId="{D9833614-22E2-4212-AD16-4972EC96B1DE}" srcOrd="3" destOrd="0" presId="urn:microsoft.com/office/officeart/2005/8/layout/process1"/>
    <dgm:cxn modelId="{0A0F16D4-EEDC-4144-AA70-0ABF894077E1}" type="presParOf" srcId="{D9833614-22E2-4212-AD16-4972EC96B1DE}" destId="{A5922E29-D20A-44D6-B3FD-E969D894D144}" srcOrd="0" destOrd="0" presId="urn:microsoft.com/office/officeart/2005/8/layout/process1"/>
    <dgm:cxn modelId="{72119F67-4879-482B-9919-C1DE292ADCC3}" type="presParOf" srcId="{D7936272-D0D9-4CFF-B3FD-41DC29CF8CA0}" destId="{F83944A1-88A0-45CD-926F-822D40C1862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55B8E86-1076-4454-8694-DAD59D9210C4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BAC0E8A3-609A-4386-BC3B-E16CE7B5348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Integrate Category API with APP</a:t>
          </a:r>
        </a:p>
      </dgm:t>
    </dgm:pt>
    <dgm:pt modelId="{71EC3E07-0CA4-44A9-BA79-AE9B5CE8B60C}" type="parTrans" cxnId="{31BB2B51-022E-40A6-91B8-531E586F128D}">
      <dgm:prSet/>
      <dgm:spPr/>
      <dgm:t>
        <a:bodyPr/>
        <a:lstStyle/>
        <a:p>
          <a:endParaRPr lang="en-US" sz="1200" b="1"/>
        </a:p>
      </dgm:t>
    </dgm:pt>
    <dgm:pt modelId="{AC2C7D4F-0662-4A07-9580-C7A7F080BFAB}" type="sibTrans" cxnId="{31BB2B51-022E-40A6-91B8-531E586F128D}">
      <dgm:prSet custT="1"/>
      <dgm:spPr/>
      <dgm:t>
        <a:bodyPr/>
        <a:lstStyle/>
        <a:p>
          <a:endParaRPr lang="en-US" sz="1200" b="1"/>
        </a:p>
      </dgm:t>
    </dgm:pt>
    <dgm:pt modelId="{D96F48E8-52CA-45B2-95E9-2DE16763859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App detail</a:t>
          </a:r>
        </a:p>
        <a:p>
          <a:r>
            <a:rPr lang="en-US" sz="1200" b="1"/>
            <a:t>Arranging</a:t>
          </a:r>
        </a:p>
      </dgm:t>
    </dgm:pt>
    <dgm:pt modelId="{6C21F7DF-0DFF-4EC9-B919-0EE255A9AB0E}" type="parTrans" cxnId="{9112EDBA-38A1-4DE0-99AA-0DB69F57578E}">
      <dgm:prSet/>
      <dgm:spPr/>
      <dgm:t>
        <a:bodyPr/>
        <a:lstStyle/>
        <a:p>
          <a:endParaRPr lang="en-US" sz="1200" b="1"/>
        </a:p>
      </dgm:t>
    </dgm:pt>
    <dgm:pt modelId="{49D2860C-9A2C-4241-8110-58035E137C92}" type="sibTrans" cxnId="{9112EDBA-38A1-4DE0-99AA-0DB69F57578E}">
      <dgm:prSet custT="1"/>
      <dgm:spPr/>
      <dgm:t>
        <a:bodyPr/>
        <a:lstStyle/>
        <a:p>
          <a:endParaRPr lang="en-US" sz="1200" b="1"/>
        </a:p>
      </dgm:t>
    </dgm:pt>
    <dgm:pt modelId="{4D4A9BF7-99A5-4D39-862A-FB7A90AEAE0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Store in firebase</a:t>
          </a:r>
        </a:p>
      </dgm:t>
    </dgm:pt>
    <dgm:pt modelId="{F76B7708-52B8-40DD-B339-4DB59B889ED1}" type="parTrans" cxnId="{98586EC7-1020-48C2-8738-77C95847E80F}">
      <dgm:prSet/>
      <dgm:spPr/>
      <dgm:t>
        <a:bodyPr/>
        <a:lstStyle/>
        <a:p>
          <a:endParaRPr lang="en-US" sz="1200" b="1"/>
        </a:p>
      </dgm:t>
    </dgm:pt>
    <dgm:pt modelId="{AB05C646-B330-4741-B8D3-1F43EFC535B3}" type="sibTrans" cxnId="{98586EC7-1020-48C2-8738-77C95847E80F}">
      <dgm:prSet/>
      <dgm:spPr/>
      <dgm:t>
        <a:bodyPr/>
        <a:lstStyle/>
        <a:p>
          <a:endParaRPr lang="en-US" sz="1200" b="1"/>
        </a:p>
      </dgm:t>
    </dgm:pt>
    <dgm:pt modelId="{E2897E0D-035A-455E-A59B-6A9A76F75CB7}" type="pres">
      <dgm:prSet presAssocID="{D55B8E86-1076-4454-8694-DAD59D9210C4}" presName="Name0" presStyleCnt="0">
        <dgm:presLayoutVars>
          <dgm:dir/>
          <dgm:resizeHandles val="exact"/>
        </dgm:presLayoutVars>
      </dgm:prSet>
      <dgm:spPr/>
    </dgm:pt>
    <dgm:pt modelId="{4A9E3870-9866-4744-AF82-645737CD0762}" type="pres">
      <dgm:prSet presAssocID="{BAC0E8A3-609A-4386-BC3B-E16CE7B5348B}" presName="node" presStyleLbl="node1" presStyleIdx="0" presStyleCnt="3" custScaleX="72410" custScaleY="72184">
        <dgm:presLayoutVars>
          <dgm:bulletEnabled val="1"/>
        </dgm:presLayoutVars>
      </dgm:prSet>
      <dgm:spPr/>
    </dgm:pt>
    <dgm:pt modelId="{767738D6-D89F-4AFC-8AA5-6BAF1D9E8071}" type="pres">
      <dgm:prSet presAssocID="{AC2C7D4F-0662-4A07-9580-C7A7F080BFAB}" presName="sibTrans" presStyleLbl="sibTrans2D1" presStyleIdx="0" presStyleCnt="2"/>
      <dgm:spPr/>
    </dgm:pt>
    <dgm:pt modelId="{45090C28-A30A-4E37-990E-844C59FA73FA}" type="pres">
      <dgm:prSet presAssocID="{AC2C7D4F-0662-4A07-9580-C7A7F080BFAB}" presName="connectorText" presStyleLbl="sibTrans2D1" presStyleIdx="0" presStyleCnt="2"/>
      <dgm:spPr/>
    </dgm:pt>
    <dgm:pt modelId="{B7E5DA83-7577-44E1-B5DD-CB324B5DD994}" type="pres">
      <dgm:prSet presAssocID="{D96F48E8-52CA-45B2-95E9-2DE167638593}" presName="node" presStyleLbl="node1" presStyleIdx="1" presStyleCnt="3" custScaleX="72410" custScaleY="72184" custLinFactNeighborY="-395">
        <dgm:presLayoutVars>
          <dgm:bulletEnabled val="1"/>
        </dgm:presLayoutVars>
      </dgm:prSet>
      <dgm:spPr/>
    </dgm:pt>
    <dgm:pt modelId="{ACFA5685-7CF8-4D28-9736-7FAE50730451}" type="pres">
      <dgm:prSet presAssocID="{49D2860C-9A2C-4241-8110-58035E137C92}" presName="sibTrans" presStyleLbl="sibTrans2D1" presStyleIdx="1" presStyleCnt="2"/>
      <dgm:spPr/>
    </dgm:pt>
    <dgm:pt modelId="{5571876F-ED18-44DE-9BFD-B3CBE0E12A2D}" type="pres">
      <dgm:prSet presAssocID="{49D2860C-9A2C-4241-8110-58035E137C92}" presName="connectorText" presStyleLbl="sibTrans2D1" presStyleIdx="1" presStyleCnt="2"/>
      <dgm:spPr/>
    </dgm:pt>
    <dgm:pt modelId="{24FBC5B0-7D97-4077-8DBB-725ECEF40572}" type="pres">
      <dgm:prSet presAssocID="{4D4A9BF7-99A5-4D39-862A-FB7A90AEAE00}" presName="node" presStyleLbl="node1" presStyleIdx="2" presStyleCnt="3" custScaleX="72410" custScaleY="72184">
        <dgm:presLayoutVars>
          <dgm:bulletEnabled val="1"/>
        </dgm:presLayoutVars>
      </dgm:prSet>
      <dgm:spPr/>
    </dgm:pt>
  </dgm:ptLst>
  <dgm:cxnLst>
    <dgm:cxn modelId="{760BB903-5195-4879-9C5F-6EAD5C908096}" type="presOf" srcId="{49D2860C-9A2C-4241-8110-58035E137C92}" destId="{5571876F-ED18-44DE-9BFD-B3CBE0E12A2D}" srcOrd="1" destOrd="0" presId="urn:microsoft.com/office/officeart/2005/8/layout/process1"/>
    <dgm:cxn modelId="{83621106-B029-4EA6-8C79-62A7209EE0FB}" type="presOf" srcId="{D55B8E86-1076-4454-8694-DAD59D9210C4}" destId="{E2897E0D-035A-455E-A59B-6A9A76F75CB7}" srcOrd="0" destOrd="0" presId="urn:microsoft.com/office/officeart/2005/8/layout/process1"/>
    <dgm:cxn modelId="{940D8C0C-1ACF-47A3-B485-1493062D3B7B}" type="presOf" srcId="{AC2C7D4F-0662-4A07-9580-C7A7F080BFAB}" destId="{45090C28-A30A-4E37-990E-844C59FA73FA}" srcOrd="1" destOrd="0" presId="urn:microsoft.com/office/officeart/2005/8/layout/process1"/>
    <dgm:cxn modelId="{B761BE13-0675-47CB-B141-C8A21426CAC4}" type="presOf" srcId="{BAC0E8A3-609A-4386-BC3B-E16CE7B5348B}" destId="{4A9E3870-9866-4744-AF82-645737CD0762}" srcOrd="0" destOrd="0" presId="urn:microsoft.com/office/officeart/2005/8/layout/process1"/>
    <dgm:cxn modelId="{31BB2B51-022E-40A6-91B8-531E586F128D}" srcId="{D55B8E86-1076-4454-8694-DAD59D9210C4}" destId="{BAC0E8A3-609A-4386-BC3B-E16CE7B5348B}" srcOrd="0" destOrd="0" parTransId="{71EC3E07-0CA4-44A9-BA79-AE9B5CE8B60C}" sibTransId="{AC2C7D4F-0662-4A07-9580-C7A7F080BFAB}"/>
    <dgm:cxn modelId="{7E6B7454-6666-4D4C-91B8-E553E99AC1A1}" type="presOf" srcId="{D96F48E8-52CA-45B2-95E9-2DE167638593}" destId="{B7E5DA83-7577-44E1-B5DD-CB324B5DD994}" srcOrd="0" destOrd="0" presId="urn:microsoft.com/office/officeart/2005/8/layout/process1"/>
    <dgm:cxn modelId="{9112EDBA-38A1-4DE0-99AA-0DB69F57578E}" srcId="{D55B8E86-1076-4454-8694-DAD59D9210C4}" destId="{D96F48E8-52CA-45B2-95E9-2DE167638593}" srcOrd="1" destOrd="0" parTransId="{6C21F7DF-0DFF-4EC9-B919-0EE255A9AB0E}" sibTransId="{49D2860C-9A2C-4241-8110-58035E137C92}"/>
    <dgm:cxn modelId="{98586EC7-1020-48C2-8738-77C95847E80F}" srcId="{D55B8E86-1076-4454-8694-DAD59D9210C4}" destId="{4D4A9BF7-99A5-4D39-862A-FB7A90AEAE00}" srcOrd="2" destOrd="0" parTransId="{F76B7708-52B8-40DD-B339-4DB59B889ED1}" sibTransId="{AB05C646-B330-4741-B8D3-1F43EFC535B3}"/>
    <dgm:cxn modelId="{EE1000D5-4EE4-4576-9AF3-5887BA85E9B7}" type="presOf" srcId="{4D4A9BF7-99A5-4D39-862A-FB7A90AEAE00}" destId="{24FBC5B0-7D97-4077-8DBB-725ECEF40572}" srcOrd="0" destOrd="0" presId="urn:microsoft.com/office/officeart/2005/8/layout/process1"/>
    <dgm:cxn modelId="{381943FA-47B5-4685-A6BA-C43A94BF3B9F}" type="presOf" srcId="{AC2C7D4F-0662-4A07-9580-C7A7F080BFAB}" destId="{767738D6-D89F-4AFC-8AA5-6BAF1D9E8071}" srcOrd="0" destOrd="0" presId="urn:microsoft.com/office/officeart/2005/8/layout/process1"/>
    <dgm:cxn modelId="{FB5FDEFE-FB75-4C12-88F8-5449C25F0D85}" type="presOf" srcId="{49D2860C-9A2C-4241-8110-58035E137C92}" destId="{ACFA5685-7CF8-4D28-9736-7FAE50730451}" srcOrd="0" destOrd="0" presId="urn:microsoft.com/office/officeart/2005/8/layout/process1"/>
    <dgm:cxn modelId="{6D6128E4-D5A1-4BA5-B116-0D21989EF3C7}" type="presParOf" srcId="{E2897E0D-035A-455E-A59B-6A9A76F75CB7}" destId="{4A9E3870-9866-4744-AF82-645737CD0762}" srcOrd="0" destOrd="0" presId="urn:microsoft.com/office/officeart/2005/8/layout/process1"/>
    <dgm:cxn modelId="{0F75CB9D-5027-44AC-968F-02501C0DE5E8}" type="presParOf" srcId="{E2897E0D-035A-455E-A59B-6A9A76F75CB7}" destId="{767738D6-D89F-4AFC-8AA5-6BAF1D9E8071}" srcOrd="1" destOrd="0" presId="urn:microsoft.com/office/officeart/2005/8/layout/process1"/>
    <dgm:cxn modelId="{8B4082EC-99FE-4B65-8A7C-C4BB7758D628}" type="presParOf" srcId="{767738D6-D89F-4AFC-8AA5-6BAF1D9E8071}" destId="{45090C28-A30A-4E37-990E-844C59FA73FA}" srcOrd="0" destOrd="0" presId="urn:microsoft.com/office/officeart/2005/8/layout/process1"/>
    <dgm:cxn modelId="{6BC76C59-0E21-4089-BC7B-2B85739D5E12}" type="presParOf" srcId="{E2897E0D-035A-455E-A59B-6A9A76F75CB7}" destId="{B7E5DA83-7577-44E1-B5DD-CB324B5DD994}" srcOrd="2" destOrd="0" presId="urn:microsoft.com/office/officeart/2005/8/layout/process1"/>
    <dgm:cxn modelId="{1AB3A7C8-424D-434E-999C-7D6E86DFA8A8}" type="presParOf" srcId="{E2897E0D-035A-455E-A59B-6A9A76F75CB7}" destId="{ACFA5685-7CF8-4D28-9736-7FAE50730451}" srcOrd="3" destOrd="0" presId="urn:microsoft.com/office/officeart/2005/8/layout/process1"/>
    <dgm:cxn modelId="{3398716E-8FDB-4F41-AEEE-E8C9FE0323ED}" type="presParOf" srcId="{ACFA5685-7CF8-4D28-9736-7FAE50730451}" destId="{5571876F-ED18-44DE-9BFD-B3CBE0E12A2D}" srcOrd="0" destOrd="0" presId="urn:microsoft.com/office/officeart/2005/8/layout/process1"/>
    <dgm:cxn modelId="{AED954E7-391B-4AB3-B728-BB062134EC35}" type="presParOf" srcId="{E2897E0D-035A-455E-A59B-6A9A76F75CB7}" destId="{24FBC5B0-7D97-4077-8DBB-725ECEF405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To be Completed (Final)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100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 sz="11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1" custLinFactX="-69127" custLinFactNeighborX="-100000" custLinFactNeighborY="4214">
        <dgm:presLayoutVars>
          <dgm:bulletEnabled val="1"/>
        </dgm:presLayoutVars>
      </dgm:prSet>
      <dgm:spPr/>
    </dgm:pt>
  </dgm:ptLst>
  <dgm:cxnLst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92FF83F-83A1-4841-ADE7-55D82E903D0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77B64F-A33C-4AB7-9FDF-2C48EFB38932}">
      <dgm:prSet phldrT="[Text]" custT="1"/>
      <dgm:spPr/>
      <dgm:t>
        <a:bodyPr/>
        <a:lstStyle/>
        <a:p>
          <a:r>
            <a:rPr lang="en-US" sz="1400" b="1"/>
            <a:t>Model Integration with app</a:t>
          </a:r>
        </a:p>
      </dgm:t>
    </dgm:pt>
    <dgm:pt modelId="{DD3F52F0-DD2D-4D65-BC4A-29DA8126DCD4}" type="parTrans" cxnId="{9AB964ED-AB9F-4F65-8058-1C0E6BF64DC7}">
      <dgm:prSet/>
      <dgm:spPr/>
      <dgm:t>
        <a:bodyPr/>
        <a:lstStyle/>
        <a:p>
          <a:endParaRPr lang="en-US" sz="1400" b="1"/>
        </a:p>
      </dgm:t>
    </dgm:pt>
    <dgm:pt modelId="{A1C0B4EB-EA96-4A9F-AC25-B07020C9C6FE}" type="sibTrans" cxnId="{9AB964ED-AB9F-4F65-8058-1C0E6BF64DC7}">
      <dgm:prSet/>
      <dgm:spPr/>
      <dgm:t>
        <a:bodyPr/>
        <a:lstStyle/>
        <a:p>
          <a:endParaRPr lang="en-US" sz="1400" b="1"/>
        </a:p>
      </dgm:t>
    </dgm:pt>
    <dgm:pt modelId="{172013AD-6D8F-410E-91BC-276E2756759B}">
      <dgm:prSet phldrT="[Text]" custT="1"/>
      <dgm:spPr/>
      <dgm:t>
        <a:bodyPr/>
        <a:lstStyle/>
        <a:p>
          <a:r>
            <a:rPr lang="en-US" sz="1400" b="1"/>
            <a:t>Individual components integration </a:t>
          </a:r>
        </a:p>
      </dgm:t>
    </dgm:pt>
    <dgm:pt modelId="{88D58369-58EE-4F95-A759-2B0E0662CF2B}" type="parTrans" cxnId="{C1AB9ECF-193B-42CA-B5CD-6674B39EB5DB}">
      <dgm:prSet/>
      <dgm:spPr/>
      <dgm:t>
        <a:bodyPr/>
        <a:lstStyle/>
        <a:p>
          <a:endParaRPr lang="en-US" sz="1400" b="1"/>
        </a:p>
      </dgm:t>
    </dgm:pt>
    <dgm:pt modelId="{2BA85B50-232F-423E-9DBF-9467B3B955EF}" type="sibTrans" cxnId="{C1AB9ECF-193B-42CA-B5CD-6674B39EB5DB}">
      <dgm:prSet/>
      <dgm:spPr/>
      <dgm:t>
        <a:bodyPr/>
        <a:lstStyle/>
        <a:p>
          <a:endParaRPr lang="en-US" sz="1400" b="1"/>
        </a:p>
      </dgm:t>
    </dgm:pt>
    <dgm:pt modelId="{E39F44A6-DC3D-4E20-BED6-6377ED8EB1DE}">
      <dgm:prSet phldrT="[Text]" custT="1"/>
      <dgm:spPr/>
      <dgm:t>
        <a:bodyPr/>
        <a:lstStyle/>
        <a:p>
          <a:r>
            <a:rPr lang="en-US" sz="1400" b="1"/>
            <a:t>Mobile</a:t>
          </a:r>
          <a:r>
            <a:rPr lang="en-US" sz="1400" b="1" baseline="0"/>
            <a:t> App Integration</a:t>
          </a:r>
          <a:endParaRPr lang="en-US" sz="1400" b="1"/>
        </a:p>
      </dgm:t>
    </dgm:pt>
    <dgm:pt modelId="{9B6D2E5B-817A-4AC1-91DE-16968AFF84A7}" type="parTrans" cxnId="{61045554-2AEB-46D8-A90B-4A1EA2E6C8C0}">
      <dgm:prSet/>
      <dgm:spPr/>
      <dgm:t>
        <a:bodyPr/>
        <a:lstStyle/>
        <a:p>
          <a:endParaRPr lang="en-US" sz="1400" b="1"/>
        </a:p>
      </dgm:t>
    </dgm:pt>
    <dgm:pt modelId="{18F5F6F4-6DAB-424D-83FE-7207E34EED44}" type="sibTrans" cxnId="{61045554-2AEB-46D8-A90B-4A1EA2E6C8C0}">
      <dgm:prSet/>
      <dgm:spPr/>
      <dgm:t>
        <a:bodyPr/>
        <a:lstStyle/>
        <a:p>
          <a:endParaRPr lang="en-US" sz="1400" b="1"/>
        </a:p>
      </dgm:t>
    </dgm:pt>
    <dgm:pt modelId="{353F44CC-3EAA-4740-ACAA-78078BFF304D}" type="pres">
      <dgm:prSet presAssocID="{092FF83F-83A1-4841-ADE7-55D82E903D09}" presName="rootnode" presStyleCnt="0">
        <dgm:presLayoutVars>
          <dgm:chMax/>
          <dgm:chPref/>
          <dgm:dir/>
          <dgm:animLvl val="lvl"/>
        </dgm:presLayoutVars>
      </dgm:prSet>
      <dgm:spPr/>
    </dgm:pt>
    <dgm:pt modelId="{C53A8397-0DBC-4DD1-9449-DF9EACCAB637}" type="pres">
      <dgm:prSet presAssocID="{8E77B64F-A33C-4AB7-9FDF-2C48EFB38932}" presName="composite" presStyleCnt="0"/>
      <dgm:spPr/>
    </dgm:pt>
    <dgm:pt modelId="{15B1F82D-5F37-42D0-8F5D-F33716232D14}" type="pres">
      <dgm:prSet presAssocID="{8E77B64F-A33C-4AB7-9FDF-2C48EFB38932}" presName="bentUpArrow1" presStyleLbl="alignImgPlace1" presStyleIdx="0" presStyleCnt="2"/>
      <dgm:spPr/>
    </dgm:pt>
    <dgm:pt modelId="{27E69151-84E2-495B-A81B-A9B0566DE609}" type="pres">
      <dgm:prSet presAssocID="{8E77B64F-A33C-4AB7-9FDF-2C48EFB38932}" presName="ParentText" presStyleLbl="node1" presStyleIdx="0" presStyleCnt="3" custScaleX="180069" custScaleY="95692" custLinFactNeighborY="-3500">
        <dgm:presLayoutVars>
          <dgm:chMax val="1"/>
          <dgm:chPref val="1"/>
          <dgm:bulletEnabled val="1"/>
        </dgm:presLayoutVars>
      </dgm:prSet>
      <dgm:spPr/>
    </dgm:pt>
    <dgm:pt modelId="{D0AAED4B-0C01-4CF6-8E74-7FDDF83033B6}" type="pres">
      <dgm:prSet presAssocID="{8E77B64F-A33C-4AB7-9FDF-2C48EFB3893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E1529AF-3707-4B82-B6D0-10E799438B8B}" type="pres">
      <dgm:prSet presAssocID="{A1C0B4EB-EA96-4A9F-AC25-B07020C9C6FE}" presName="sibTrans" presStyleCnt="0"/>
      <dgm:spPr/>
    </dgm:pt>
    <dgm:pt modelId="{B38F088A-9A83-425C-8A02-494DB30F52A9}" type="pres">
      <dgm:prSet presAssocID="{172013AD-6D8F-410E-91BC-276E2756759B}" presName="composite" presStyleCnt="0"/>
      <dgm:spPr/>
    </dgm:pt>
    <dgm:pt modelId="{50D145C8-B6EF-461D-B808-50BB1460E49E}" type="pres">
      <dgm:prSet presAssocID="{172013AD-6D8F-410E-91BC-276E2756759B}" presName="bentUpArrow1" presStyleLbl="alignImgPlace1" presStyleIdx="1" presStyleCnt="2"/>
      <dgm:spPr/>
    </dgm:pt>
    <dgm:pt modelId="{D452DD4E-F63C-4757-BD8E-9AB91A311286}" type="pres">
      <dgm:prSet presAssocID="{172013AD-6D8F-410E-91BC-276E2756759B}" presName="ParentText" presStyleLbl="node1" presStyleIdx="1" presStyleCnt="3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607116C8-1CAE-418A-BEC8-624570602918}" type="pres">
      <dgm:prSet presAssocID="{172013AD-6D8F-410E-91BC-276E2756759B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6EB487B-52A2-4700-8447-4F75F3877744}" type="pres">
      <dgm:prSet presAssocID="{2BA85B50-232F-423E-9DBF-9467B3B955EF}" presName="sibTrans" presStyleCnt="0"/>
      <dgm:spPr/>
    </dgm:pt>
    <dgm:pt modelId="{6CCDE7AB-776F-4987-9975-D7AA760F427D}" type="pres">
      <dgm:prSet presAssocID="{E39F44A6-DC3D-4E20-BED6-6377ED8EB1DE}" presName="composite" presStyleCnt="0"/>
      <dgm:spPr/>
    </dgm:pt>
    <dgm:pt modelId="{72467541-74D7-4C31-8DDD-C460A6A3965F}" type="pres">
      <dgm:prSet presAssocID="{E39F44A6-DC3D-4E20-BED6-6377ED8EB1DE}" presName="ParentText" presStyleLbl="node1" presStyleIdx="2" presStyleCnt="3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</dgm:ptLst>
  <dgm:cxnLst>
    <dgm:cxn modelId="{F9C17633-A857-4148-9973-7B860A81F04F}" type="presOf" srcId="{172013AD-6D8F-410E-91BC-276E2756759B}" destId="{D452DD4E-F63C-4757-BD8E-9AB91A311286}" srcOrd="0" destOrd="0" presId="urn:microsoft.com/office/officeart/2005/8/layout/StepDownProcess"/>
    <dgm:cxn modelId="{B871FE60-D658-4549-9E40-FC6B510EC695}" type="presOf" srcId="{8E77B64F-A33C-4AB7-9FDF-2C48EFB38932}" destId="{27E69151-84E2-495B-A81B-A9B0566DE609}" srcOrd="0" destOrd="0" presId="urn:microsoft.com/office/officeart/2005/8/layout/StepDownProcess"/>
    <dgm:cxn modelId="{61045554-2AEB-46D8-A90B-4A1EA2E6C8C0}" srcId="{092FF83F-83A1-4841-ADE7-55D82E903D09}" destId="{E39F44A6-DC3D-4E20-BED6-6377ED8EB1DE}" srcOrd="2" destOrd="0" parTransId="{9B6D2E5B-817A-4AC1-91DE-16968AFF84A7}" sibTransId="{18F5F6F4-6DAB-424D-83FE-7207E34EED44}"/>
    <dgm:cxn modelId="{7F50B7C2-6F98-4C82-AED0-87A9BA39C895}" type="presOf" srcId="{E39F44A6-DC3D-4E20-BED6-6377ED8EB1DE}" destId="{72467541-74D7-4C31-8DDD-C460A6A3965F}" srcOrd="0" destOrd="0" presId="urn:microsoft.com/office/officeart/2005/8/layout/StepDownProcess"/>
    <dgm:cxn modelId="{C1AB9ECF-193B-42CA-B5CD-6674B39EB5DB}" srcId="{092FF83F-83A1-4841-ADE7-55D82E903D09}" destId="{172013AD-6D8F-410E-91BC-276E2756759B}" srcOrd="1" destOrd="0" parTransId="{88D58369-58EE-4F95-A759-2B0E0662CF2B}" sibTransId="{2BA85B50-232F-423E-9DBF-9467B3B955EF}"/>
    <dgm:cxn modelId="{F3A7C9DD-7B7C-4324-8AD7-DDA1DAD30BBA}" type="presOf" srcId="{092FF83F-83A1-4841-ADE7-55D82E903D09}" destId="{353F44CC-3EAA-4740-ACAA-78078BFF304D}" srcOrd="0" destOrd="0" presId="urn:microsoft.com/office/officeart/2005/8/layout/StepDownProcess"/>
    <dgm:cxn modelId="{9AB964ED-AB9F-4F65-8058-1C0E6BF64DC7}" srcId="{092FF83F-83A1-4841-ADE7-55D82E903D09}" destId="{8E77B64F-A33C-4AB7-9FDF-2C48EFB38932}" srcOrd="0" destOrd="0" parTransId="{DD3F52F0-DD2D-4D65-BC4A-29DA8126DCD4}" sibTransId="{A1C0B4EB-EA96-4A9F-AC25-B07020C9C6FE}"/>
    <dgm:cxn modelId="{3F4A5824-E984-4D5C-9104-7440FE41A122}" type="presParOf" srcId="{353F44CC-3EAA-4740-ACAA-78078BFF304D}" destId="{C53A8397-0DBC-4DD1-9449-DF9EACCAB637}" srcOrd="0" destOrd="0" presId="urn:microsoft.com/office/officeart/2005/8/layout/StepDownProcess"/>
    <dgm:cxn modelId="{C1D8D556-FA3E-4834-ACFF-152E8B8B91CF}" type="presParOf" srcId="{C53A8397-0DBC-4DD1-9449-DF9EACCAB637}" destId="{15B1F82D-5F37-42D0-8F5D-F33716232D14}" srcOrd="0" destOrd="0" presId="urn:microsoft.com/office/officeart/2005/8/layout/StepDownProcess"/>
    <dgm:cxn modelId="{608103FF-7A1F-4762-B9D8-2E670A0C5CF8}" type="presParOf" srcId="{C53A8397-0DBC-4DD1-9449-DF9EACCAB637}" destId="{27E69151-84E2-495B-A81B-A9B0566DE609}" srcOrd="1" destOrd="0" presId="urn:microsoft.com/office/officeart/2005/8/layout/StepDownProcess"/>
    <dgm:cxn modelId="{71DEC109-08AA-42D6-BB82-F2DFBDF75052}" type="presParOf" srcId="{C53A8397-0DBC-4DD1-9449-DF9EACCAB637}" destId="{D0AAED4B-0C01-4CF6-8E74-7FDDF83033B6}" srcOrd="2" destOrd="0" presId="urn:microsoft.com/office/officeart/2005/8/layout/StepDownProcess"/>
    <dgm:cxn modelId="{C3638F60-56B4-40A9-973E-925CCBE9084E}" type="presParOf" srcId="{353F44CC-3EAA-4740-ACAA-78078BFF304D}" destId="{0E1529AF-3707-4B82-B6D0-10E799438B8B}" srcOrd="1" destOrd="0" presId="urn:microsoft.com/office/officeart/2005/8/layout/StepDownProcess"/>
    <dgm:cxn modelId="{FBADD33F-CB59-4BC5-B002-44587EEBF440}" type="presParOf" srcId="{353F44CC-3EAA-4740-ACAA-78078BFF304D}" destId="{B38F088A-9A83-425C-8A02-494DB30F52A9}" srcOrd="2" destOrd="0" presId="urn:microsoft.com/office/officeart/2005/8/layout/StepDownProcess"/>
    <dgm:cxn modelId="{BB722175-1A0C-4D64-A0FE-37B4825D00A6}" type="presParOf" srcId="{B38F088A-9A83-425C-8A02-494DB30F52A9}" destId="{50D145C8-B6EF-461D-B808-50BB1460E49E}" srcOrd="0" destOrd="0" presId="urn:microsoft.com/office/officeart/2005/8/layout/StepDownProcess"/>
    <dgm:cxn modelId="{813777AC-5CA0-46A1-975D-95B030BDC0E8}" type="presParOf" srcId="{B38F088A-9A83-425C-8A02-494DB30F52A9}" destId="{D452DD4E-F63C-4757-BD8E-9AB91A311286}" srcOrd="1" destOrd="0" presId="urn:microsoft.com/office/officeart/2005/8/layout/StepDownProcess"/>
    <dgm:cxn modelId="{C8CA7A82-C8B1-4DAA-9030-BDAC66E4269A}" type="presParOf" srcId="{B38F088A-9A83-425C-8A02-494DB30F52A9}" destId="{607116C8-1CAE-418A-BEC8-624570602918}" srcOrd="2" destOrd="0" presId="urn:microsoft.com/office/officeart/2005/8/layout/StepDownProcess"/>
    <dgm:cxn modelId="{64AD5628-CE82-4D10-8E93-AE6035C0CA36}" type="presParOf" srcId="{353F44CC-3EAA-4740-ACAA-78078BFF304D}" destId="{E6EB487B-52A2-4700-8447-4F75F3877744}" srcOrd="3" destOrd="0" presId="urn:microsoft.com/office/officeart/2005/8/layout/StepDownProcess"/>
    <dgm:cxn modelId="{A1311EF4-337D-4FD6-8E9B-B0C9F14C54CB}" type="presParOf" srcId="{353F44CC-3EAA-4740-ACAA-78078BFF304D}" destId="{6CCDE7AB-776F-4987-9975-D7AA760F427D}" srcOrd="4" destOrd="0" presId="urn:microsoft.com/office/officeart/2005/8/layout/StepDownProcess"/>
    <dgm:cxn modelId="{2BADE968-D774-4198-A2A1-97CAF9CF3EBD}" type="presParOf" srcId="{6CCDE7AB-776F-4987-9975-D7AA760F427D}" destId="{72467541-74D7-4C31-8DDD-C460A6A3965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API end point access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 b="1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 b="1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Output the prediction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LinFactNeighborX="-117" custLinFactNeighborY="161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Complete</a:t>
          </a:r>
          <a:r>
            <a:rPr lang="en-US" sz="1200" b="1" baseline="0"/>
            <a:t> UI</a:t>
          </a:r>
          <a:endParaRPr lang="en-US" sz="1200" b="1"/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 b="1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 b="1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Functionality</a:t>
          </a:r>
          <a:r>
            <a:rPr lang="en-US" sz="1200" b="1" baseline="0"/>
            <a:t> Testing </a:t>
          </a:r>
          <a:endParaRPr lang="en-US" sz="1200" b="1"/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AFD4B794-E853-4389-935D-72097FFDE9E2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Final Testing </a:t>
          </a:r>
        </a:p>
      </dgm:t>
    </dgm:pt>
    <dgm:pt modelId="{D00AF7C0-AD33-4859-9C95-94C7795D9064}" type="parTrans" cxnId="{3D6C23B4-0E9B-4EE8-8018-D2C88E45E14B}">
      <dgm:prSet/>
      <dgm:spPr/>
      <dgm:t>
        <a:bodyPr/>
        <a:lstStyle/>
        <a:p>
          <a:endParaRPr lang="en-US" b="1"/>
        </a:p>
      </dgm:t>
    </dgm:pt>
    <dgm:pt modelId="{CE84845A-81BD-440A-81CD-F268BCCD13FA}" type="sibTrans" cxnId="{3D6C23B4-0E9B-4EE8-8018-D2C88E45E14B}">
      <dgm:prSet/>
      <dgm:spPr/>
      <dgm:t>
        <a:bodyPr/>
        <a:lstStyle/>
        <a:p>
          <a:endParaRPr lang="en-US" b="1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3" custScaleX="98146" custScaleY="83333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2"/>
      <dgm:spPr/>
    </dgm:pt>
    <dgm:pt modelId="{F91816CF-F620-47D9-A288-D09AFB16C503}" type="pres">
      <dgm:prSet presAssocID="{AFA8A00B-A01A-498B-B0D5-BD8F091C570E}" presName="connectorText" presStyleLbl="sibTrans2D1" presStyleIdx="0" presStyleCnt="2"/>
      <dgm:spPr/>
    </dgm:pt>
    <dgm:pt modelId="{92E7257E-8711-44E1-BE12-A3712BBA541C}" type="pres">
      <dgm:prSet presAssocID="{6940972A-8FC9-41A1-B75E-3B221569315A}" presName="node" presStyleLbl="node1" presStyleIdx="1" presStyleCnt="3" custScaleX="90083" custScaleY="83333" custLinFactNeighborX="5559" custLinFactNeighborY="44339">
        <dgm:presLayoutVars>
          <dgm:bulletEnabled val="1"/>
        </dgm:presLayoutVars>
      </dgm:prSet>
      <dgm:spPr/>
    </dgm:pt>
    <dgm:pt modelId="{ED1774E6-58C1-4B99-90CA-89783BDA285E}" type="pres">
      <dgm:prSet presAssocID="{EBED3CF2-E9C6-4512-9F26-69D65AD5CBEC}" presName="sibTrans" presStyleLbl="sibTrans2D1" presStyleIdx="1" presStyleCnt="2"/>
      <dgm:spPr/>
    </dgm:pt>
    <dgm:pt modelId="{A6E2C188-7AB6-4FAA-A87A-95DA2542A937}" type="pres">
      <dgm:prSet presAssocID="{EBED3CF2-E9C6-4512-9F26-69D65AD5CBEC}" presName="connectorText" presStyleLbl="sibTrans2D1" presStyleIdx="1" presStyleCnt="2"/>
      <dgm:spPr/>
    </dgm:pt>
    <dgm:pt modelId="{0A5924D9-36A7-4E8B-8BDD-4B301E103314}" type="pres">
      <dgm:prSet presAssocID="{AFD4B794-E853-4389-935D-72097FFDE9E2}" presName="node" presStyleLbl="node1" presStyleIdx="2" presStyleCnt="3" custScaleX="84229" custScaleY="83333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6E901D15-0A10-4912-80AE-67A7B04B0D63}" type="presOf" srcId="{AFD4B794-E853-4389-935D-72097FFDE9E2}" destId="{0A5924D9-36A7-4E8B-8BDD-4B301E103314}" srcOrd="0" destOrd="0" presId="urn:microsoft.com/office/officeart/2005/8/layout/process1"/>
    <dgm:cxn modelId="{966B2A1C-99DB-46BC-BDA0-65C15D612B9C}" type="presOf" srcId="{EBED3CF2-E9C6-4512-9F26-69D65AD5CBEC}" destId="{A6E2C188-7AB6-4FAA-A87A-95DA2542A937}" srcOrd="1" destOrd="0" presId="urn:microsoft.com/office/officeart/2005/8/layout/process1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53CB7890-7F55-45DE-93C2-C24926D5EC5E}" type="presOf" srcId="{EBED3CF2-E9C6-4512-9F26-69D65AD5CBEC}" destId="{ED1774E6-58C1-4B99-90CA-89783BDA285E}" srcOrd="0" destOrd="0" presId="urn:microsoft.com/office/officeart/2005/8/layout/process1"/>
    <dgm:cxn modelId="{3D6C23B4-0E9B-4EE8-8018-D2C88E45E14B}" srcId="{454A4F06-358A-4B63-BBF7-A5123C76B296}" destId="{AFD4B794-E853-4389-935D-72097FFDE9E2}" srcOrd="2" destOrd="0" parTransId="{D00AF7C0-AD33-4859-9C95-94C7795D9064}" sibTransId="{CE84845A-81BD-440A-81CD-F268BCCD13FA}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  <dgm:cxn modelId="{4FC2FF3E-5FCE-4A98-BB77-746B6C3A207B}" type="presParOf" srcId="{34FA0222-9C5C-438E-9528-BB79A132E3A4}" destId="{ED1774E6-58C1-4B99-90CA-89783BDA285E}" srcOrd="3" destOrd="0" presId="urn:microsoft.com/office/officeart/2005/8/layout/process1"/>
    <dgm:cxn modelId="{0226B982-4869-490F-B3E5-39DBF1CE2996}" type="presParOf" srcId="{ED1774E6-58C1-4B99-90CA-89783BDA285E}" destId="{A6E2C188-7AB6-4FAA-A87A-95DA2542A937}" srcOrd="0" destOrd="0" presId="urn:microsoft.com/office/officeart/2005/8/layout/process1"/>
    <dgm:cxn modelId="{C114BD31-997B-493D-A53E-E9AAB9692BE9}" type="presParOf" srcId="{34FA0222-9C5C-438E-9528-BB79A132E3A4}" destId="{0A5924D9-36A7-4E8B-8BDD-4B301E10331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3553E2D-D447-444E-ACC4-A5F605A8DCE0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79BA6B2C-B8C9-49FE-AD55-9126C07BC47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UI Implementation</a:t>
          </a:r>
        </a:p>
      </dgm:t>
    </dgm:pt>
    <dgm:pt modelId="{6447460D-083F-4314-94C9-81002175DEDF}" type="parTrans" cxnId="{8B1C63A2-6CA9-4C0C-8A71-282312327134}">
      <dgm:prSet/>
      <dgm:spPr/>
      <dgm:t>
        <a:bodyPr/>
        <a:lstStyle/>
        <a:p>
          <a:endParaRPr lang="en-US" sz="1200" b="1"/>
        </a:p>
      </dgm:t>
    </dgm:pt>
    <dgm:pt modelId="{2CBAC7D2-B62E-430B-9584-9A13627F192F}" type="sibTrans" cxnId="{8B1C63A2-6CA9-4C0C-8A71-282312327134}">
      <dgm:prSet custT="1"/>
      <dgm:spPr/>
      <dgm:t>
        <a:bodyPr/>
        <a:lstStyle/>
        <a:p>
          <a:endParaRPr lang="en-US" sz="1200" b="1"/>
        </a:p>
      </dgm:t>
    </dgm:pt>
    <dgm:pt modelId="{4ECA16BA-91A1-4723-98E1-C1C78FA3291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Complete the Individual Component</a:t>
          </a:r>
        </a:p>
      </dgm:t>
    </dgm:pt>
    <dgm:pt modelId="{F7DC1757-B41A-4A18-B8C2-49BE08557506}" type="parTrans" cxnId="{AB4F7E5C-D316-4B37-A6A0-92729FA43911}">
      <dgm:prSet/>
      <dgm:spPr/>
      <dgm:t>
        <a:bodyPr/>
        <a:lstStyle/>
        <a:p>
          <a:endParaRPr lang="en-US" sz="1200" b="1"/>
        </a:p>
      </dgm:t>
    </dgm:pt>
    <dgm:pt modelId="{E2AB7B52-3F91-4DE7-AD96-780B11675306}" type="sibTrans" cxnId="{AB4F7E5C-D316-4B37-A6A0-92729FA43911}">
      <dgm:prSet custT="1"/>
      <dgm:spPr/>
      <dgm:t>
        <a:bodyPr/>
        <a:lstStyle/>
        <a:p>
          <a:endParaRPr lang="en-US" sz="1200" b="1"/>
        </a:p>
      </dgm:t>
    </dgm:pt>
    <dgm:pt modelId="{EED9003F-C693-41EB-8A04-C96FBAE314E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Testing</a:t>
          </a:r>
        </a:p>
      </dgm:t>
    </dgm:pt>
    <dgm:pt modelId="{19CB520F-7548-4894-A5EE-4F7969598526}" type="parTrans" cxnId="{70B63363-E471-4E8A-9974-37066AF12945}">
      <dgm:prSet/>
      <dgm:spPr/>
      <dgm:t>
        <a:bodyPr/>
        <a:lstStyle/>
        <a:p>
          <a:endParaRPr lang="en-US" sz="1200" b="1"/>
        </a:p>
      </dgm:t>
    </dgm:pt>
    <dgm:pt modelId="{067D35CD-F54E-4B51-8270-F332E32EDE22}" type="sibTrans" cxnId="{70B63363-E471-4E8A-9974-37066AF12945}">
      <dgm:prSet/>
      <dgm:spPr/>
      <dgm:t>
        <a:bodyPr/>
        <a:lstStyle/>
        <a:p>
          <a:endParaRPr lang="en-US" sz="1200" b="1"/>
        </a:p>
      </dgm:t>
    </dgm:pt>
    <dgm:pt modelId="{D7936272-D0D9-4CFF-B3FD-41DC29CF8CA0}" type="pres">
      <dgm:prSet presAssocID="{03553E2D-D447-444E-ACC4-A5F605A8DCE0}" presName="Name0" presStyleCnt="0">
        <dgm:presLayoutVars>
          <dgm:dir/>
          <dgm:resizeHandles val="exact"/>
        </dgm:presLayoutVars>
      </dgm:prSet>
      <dgm:spPr/>
    </dgm:pt>
    <dgm:pt modelId="{14005840-EFF6-421A-85A4-366ABE5F7C72}" type="pres">
      <dgm:prSet presAssocID="{79BA6B2C-B8C9-49FE-AD55-9126C07BC473}" presName="node" presStyleLbl="node1" presStyleIdx="0" presStyleCnt="3" custScaleX="72410" custScaleY="72184" custLinFactNeighborY="-8934">
        <dgm:presLayoutVars>
          <dgm:bulletEnabled val="1"/>
        </dgm:presLayoutVars>
      </dgm:prSet>
      <dgm:spPr/>
    </dgm:pt>
    <dgm:pt modelId="{345013FC-DDE1-48AB-B50F-9EFDC374D969}" type="pres">
      <dgm:prSet presAssocID="{2CBAC7D2-B62E-430B-9584-9A13627F192F}" presName="sibTrans" presStyleLbl="sibTrans2D1" presStyleIdx="0" presStyleCnt="2"/>
      <dgm:spPr/>
    </dgm:pt>
    <dgm:pt modelId="{F1A332A4-1BEE-491A-B608-7AF1E041403B}" type="pres">
      <dgm:prSet presAssocID="{2CBAC7D2-B62E-430B-9584-9A13627F192F}" presName="connectorText" presStyleLbl="sibTrans2D1" presStyleIdx="0" presStyleCnt="2"/>
      <dgm:spPr/>
    </dgm:pt>
    <dgm:pt modelId="{DD9A0608-C704-45E4-84AC-59BE825F530E}" type="pres">
      <dgm:prSet presAssocID="{4ECA16BA-91A1-4723-98E1-C1C78FA32913}" presName="node" presStyleLbl="node1" presStyleIdx="1" presStyleCnt="3" custScaleX="72410" custScaleY="72184" custLinFactNeighborY="-4467">
        <dgm:presLayoutVars>
          <dgm:bulletEnabled val="1"/>
        </dgm:presLayoutVars>
      </dgm:prSet>
      <dgm:spPr/>
    </dgm:pt>
    <dgm:pt modelId="{D9833614-22E2-4212-AD16-4972EC96B1DE}" type="pres">
      <dgm:prSet presAssocID="{E2AB7B52-3F91-4DE7-AD96-780B11675306}" presName="sibTrans" presStyleLbl="sibTrans2D1" presStyleIdx="1" presStyleCnt="2"/>
      <dgm:spPr/>
    </dgm:pt>
    <dgm:pt modelId="{A5922E29-D20A-44D6-B3FD-E969D894D144}" type="pres">
      <dgm:prSet presAssocID="{E2AB7B52-3F91-4DE7-AD96-780B11675306}" presName="connectorText" presStyleLbl="sibTrans2D1" presStyleIdx="1" presStyleCnt="2"/>
      <dgm:spPr/>
    </dgm:pt>
    <dgm:pt modelId="{F83944A1-88A0-45CD-926F-822D40C1862D}" type="pres">
      <dgm:prSet presAssocID="{EED9003F-C693-41EB-8A04-C96FBAE314E6}" presName="node" presStyleLbl="node1" presStyleIdx="2" presStyleCnt="3" custScaleX="72410" custScaleY="72184" custLinFactNeighborY="-4467">
        <dgm:presLayoutVars>
          <dgm:bulletEnabled val="1"/>
        </dgm:presLayoutVars>
      </dgm:prSet>
      <dgm:spPr/>
    </dgm:pt>
  </dgm:ptLst>
  <dgm:cxnLst>
    <dgm:cxn modelId="{09D7CA0C-052E-4771-9980-C987FBED99C3}" type="presOf" srcId="{79BA6B2C-B8C9-49FE-AD55-9126C07BC473}" destId="{14005840-EFF6-421A-85A4-366ABE5F7C72}" srcOrd="0" destOrd="0" presId="urn:microsoft.com/office/officeart/2005/8/layout/process1"/>
    <dgm:cxn modelId="{56AB1110-76C3-4899-9262-1BCDB8FACD7C}" type="presOf" srcId="{03553E2D-D447-444E-ACC4-A5F605A8DCE0}" destId="{D7936272-D0D9-4CFF-B3FD-41DC29CF8CA0}" srcOrd="0" destOrd="0" presId="urn:microsoft.com/office/officeart/2005/8/layout/process1"/>
    <dgm:cxn modelId="{4737A512-DD7D-4D56-85E4-EFC144406551}" type="presOf" srcId="{E2AB7B52-3F91-4DE7-AD96-780B11675306}" destId="{D9833614-22E2-4212-AD16-4972EC96B1DE}" srcOrd="0" destOrd="0" presId="urn:microsoft.com/office/officeart/2005/8/layout/process1"/>
    <dgm:cxn modelId="{AB4F7E5C-D316-4B37-A6A0-92729FA43911}" srcId="{03553E2D-D447-444E-ACC4-A5F605A8DCE0}" destId="{4ECA16BA-91A1-4723-98E1-C1C78FA32913}" srcOrd="1" destOrd="0" parTransId="{F7DC1757-B41A-4A18-B8C2-49BE08557506}" sibTransId="{E2AB7B52-3F91-4DE7-AD96-780B11675306}"/>
    <dgm:cxn modelId="{70B63363-E471-4E8A-9974-37066AF12945}" srcId="{03553E2D-D447-444E-ACC4-A5F605A8DCE0}" destId="{EED9003F-C693-41EB-8A04-C96FBAE314E6}" srcOrd="2" destOrd="0" parTransId="{19CB520F-7548-4894-A5EE-4F7969598526}" sibTransId="{067D35CD-F54E-4B51-8270-F332E32EDE22}"/>
    <dgm:cxn modelId="{B4E2718B-4E5D-48A4-8B58-63119A7C53E2}" type="presOf" srcId="{EED9003F-C693-41EB-8A04-C96FBAE314E6}" destId="{F83944A1-88A0-45CD-926F-822D40C1862D}" srcOrd="0" destOrd="0" presId="urn:microsoft.com/office/officeart/2005/8/layout/process1"/>
    <dgm:cxn modelId="{8B1C63A2-6CA9-4C0C-8A71-282312327134}" srcId="{03553E2D-D447-444E-ACC4-A5F605A8DCE0}" destId="{79BA6B2C-B8C9-49FE-AD55-9126C07BC473}" srcOrd="0" destOrd="0" parTransId="{6447460D-083F-4314-94C9-81002175DEDF}" sibTransId="{2CBAC7D2-B62E-430B-9584-9A13627F192F}"/>
    <dgm:cxn modelId="{565BB4B1-482A-4459-94EA-72DF8FE22362}" type="presOf" srcId="{2CBAC7D2-B62E-430B-9584-9A13627F192F}" destId="{345013FC-DDE1-48AB-B50F-9EFDC374D969}" srcOrd="0" destOrd="0" presId="urn:microsoft.com/office/officeart/2005/8/layout/process1"/>
    <dgm:cxn modelId="{B32F05C6-06AE-4F9E-81E9-68E9DB700E4A}" type="presOf" srcId="{2CBAC7D2-B62E-430B-9584-9A13627F192F}" destId="{F1A332A4-1BEE-491A-B608-7AF1E041403B}" srcOrd="1" destOrd="0" presId="urn:microsoft.com/office/officeart/2005/8/layout/process1"/>
    <dgm:cxn modelId="{863075EF-7585-4AF7-893B-D2B3DCC4AD44}" type="presOf" srcId="{E2AB7B52-3F91-4DE7-AD96-780B11675306}" destId="{A5922E29-D20A-44D6-B3FD-E969D894D144}" srcOrd="1" destOrd="0" presId="urn:microsoft.com/office/officeart/2005/8/layout/process1"/>
    <dgm:cxn modelId="{30C90BFF-F395-4EC3-8117-FBF4004C3EF4}" type="presOf" srcId="{4ECA16BA-91A1-4723-98E1-C1C78FA32913}" destId="{DD9A0608-C704-45E4-84AC-59BE825F530E}" srcOrd="0" destOrd="0" presId="urn:microsoft.com/office/officeart/2005/8/layout/process1"/>
    <dgm:cxn modelId="{91EBC1B7-6FC2-4832-BD9F-994AE0F02A9F}" type="presParOf" srcId="{D7936272-D0D9-4CFF-B3FD-41DC29CF8CA0}" destId="{14005840-EFF6-421A-85A4-366ABE5F7C72}" srcOrd="0" destOrd="0" presId="urn:microsoft.com/office/officeart/2005/8/layout/process1"/>
    <dgm:cxn modelId="{D4B950EB-1C87-4BCD-98F2-3AF1DDD4364E}" type="presParOf" srcId="{D7936272-D0D9-4CFF-B3FD-41DC29CF8CA0}" destId="{345013FC-DDE1-48AB-B50F-9EFDC374D969}" srcOrd="1" destOrd="0" presId="urn:microsoft.com/office/officeart/2005/8/layout/process1"/>
    <dgm:cxn modelId="{68E53D50-CE7F-4E6A-A595-491CA8C5368F}" type="presParOf" srcId="{345013FC-DDE1-48AB-B50F-9EFDC374D969}" destId="{F1A332A4-1BEE-491A-B608-7AF1E041403B}" srcOrd="0" destOrd="0" presId="urn:microsoft.com/office/officeart/2005/8/layout/process1"/>
    <dgm:cxn modelId="{7C49A72B-061A-4528-BEF9-A8CCDD87F9AD}" type="presParOf" srcId="{D7936272-D0D9-4CFF-B3FD-41DC29CF8CA0}" destId="{DD9A0608-C704-45E4-84AC-59BE825F530E}" srcOrd="2" destOrd="0" presId="urn:microsoft.com/office/officeart/2005/8/layout/process1"/>
    <dgm:cxn modelId="{4333E759-FD55-4EB1-9A78-1A84D70ED6AB}" type="presParOf" srcId="{D7936272-D0D9-4CFF-B3FD-41DC29CF8CA0}" destId="{D9833614-22E2-4212-AD16-4972EC96B1DE}" srcOrd="3" destOrd="0" presId="urn:microsoft.com/office/officeart/2005/8/layout/process1"/>
    <dgm:cxn modelId="{0A0F16D4-EEDC-4144-AA70-0ABF894077E1}" type="presParOf" srcId="{D9833614-22E2-4212-AD16-4972EC96B1DE}" destId="{A5922E29-D20A-44D6-B3FD-E969D894D144}" srcOrd="0" destOrd="0" presId="urn:microsoft.com/office/officeart/2005/8/layout/process1"/>
    <dgm:cxn modelId="{72119F67-4879-482B-9919-C1DE292ADCC3}" type="presParOf" srcId="{D7936272-D0D9-4CFF-B3FD-41DC29CF8CA0}" destId="{F83944A1-88A0-45CD-926F-822D40C1862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Data Labeling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600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Feature Extraction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600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16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ScaleX="98563" custLinFactNeighborX="-8969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To be Completed (Final)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100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 sz="11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1" custLinFactX="-69127" custLinFactNeighborX="-100000" custLinFactNeighborY="4214">
        <dgm:presLayoutVars>
          <dgm:bulletEnabled val="1"/>
        </dgm:presLayoutVars>
      </dgm:prSet>
      <dgm:spPr/>
    </dgm:pt>
  </dgm:ptLst>
  <dgm:cxnLst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FDC9112-D180-408A-9DF1-41E9E51F6E2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3839C7-ECB7-48CD-8797-6D6621D2291E}">
      <dgm:prSet/>
      <dgm:spPr>
        <a:xfrm>
          <a:off x="1475716" y="2512"/>
          <a:ext cx="4427148" cy="2205458"/>
        </a:xfr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Data Collection &amp; Analysis.</a:t>
          </a:r>
        </a:p>
      </dgm:t>
    </dgm:pt>
    <dgm:pt modelId="{05FD8DBD-2AD7-4CE6-A1A7-0DB42B9CB478}" type="parTrans" cxnId="{F486E81C-1016-4B45-9F4C-E158F9266E0E}">
      <dgm:prSet/>
      <dgm:spPr/>
      <dgm:t>
        <a:bodyPr/>
        <a:lstStyle/>
        <a:p>
          <a:endParaRPr lang="en-US"/>
        </a:p>
      </dgm:t>
    </dgm:pt>
    <dgm:pt modelId="{64B4ED7C-BF7E-4A99-B38F-A47F2A444F4B}" type="sibTrans" cxnId="{F486E81C-1016-4B45-9F4C-E158F9266E0E}">
      <dgm:prSet/>
      <dgm:spPr/>
      <dgm:t>
        <a:bodyPr/>
        <a:lstStyle/>
        <a:p>
          <a:endParaRPr lang="en-US"/>
        </a:p>
      </dgm:t>
    </dgm:pt>
    <dgm:pt modelId="{85D284DA-2729-4A61-9640-60167D2C048D}">
      <dgm:prSet/>
      <dgm:spPr>
        <a:xfrm>
          <a:off x="0" y="3362432"/>
          <a:ext cx="1475716" cy="2206119"/>
        </a:xfrm>
        <a:prstGeom prst="rect">
          <a:avLst/>
        </a:prstGeom>
        <a:solidFill>
          <a:srgbClr val="9B2D1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Progress To Be</a:t>
          </a:r>
        </a:p>
      </dgm:t>
    </dgm:pt>
    <dgm:pt modelId="{427D92C6-69A8-4B36-9814-5DF6092B9F8E}" type="parTrans" cxnId="{928209A4-7FE1-4A0E-B370-EFE55C5673D9}">
      <dgm:prSet/>
      <dgm:spPr/>
      <dgm:t>
        <a:bodyPr/>
        <a:lstStyle/>
        <a:p>
          <a:endParaRPr lang="en-US"/>
        </a:p>
      </dgm:t>
    </dgm:pt>
    <dgm:pt modelId="{F81F3A47-1810-4AD8-A277-20013B23EC09}" type="sibTrans" cxnId="{928209A4-7FE1-4A0E-B370-EFE55C5673D9}">
      <dgm:prSet/>
      <dgm:spPr/>
      <dgm:t>
        <a:bodyPr/>
        <a:lstStyle/>
        <a:p>
          <a:endParaRPr lang="en-US"/>
        </a:p>
      </dgm:t>
    </dgm:pt>
    <dgm:pt modelId="{FBBE31C7-116F-492D-A29F-11C4027744F2}">
      <dgm:prSet/>
      <dgm:spPr>
        <a:xfrm>
          <a:off x="1475716" y="3362432"/>
          <a:ext cx="4427148" cy="2206119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18A87D8-AAA6-446A-9B13-97ECD82989D8}" type="parTrans" cxnId="{6FEA0358-54B7-4C00-BE29-7F141B123178}">
      <dgm:prSet/>
      <dgm:spPr/>
      <dgm:t>
        <a:bodyPr/>
        <a:lstStyle/>
        <a:p>
          <a:endParaRPr lang="en-US"/>
        </a:p>
      </dgm:t>
    </dgm:pt>
    <dgm:pt modelId="{5DAF8FC7-D0A5-4C50-9A97-FC37E81254E6}" type="sibTrans" cxnId="{6FEA0358-54B7-4C00-BE29-7F141B123178}">
      <dgm:prSet/>
      <dgm:spPr/>
      <dgm:t>
        <a:bodyPr/>
        <a:lstStyle/>
        <a:p>
          <a:endParaRPr lang="en-US"/>
        </a:p>
      </dgm:t>
    </dgm:pt>
    <dgm:pt modelId="{707A9F7A-39ED-4F3F-A2DD-4C4B859C1606}">
      <dgm:prSet/>
      <dgm:spPr>
        <a:xfrm>
          <a:off x="1475716" y="3362432"/>
          <a:ext cx="4427148" cy="2206119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Model API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with APP.</a:t>
          </a:r>
        </a:p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Individual Component Integration.</a:t>
          </a:r>
        </a:p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Mobile App Integration</a:t>
          </a:r>
        </a:p>
        <a:p>
          <a:pPr>
            <a:buFont typeface="Arial" panose="020B0604020202020204" pitchFamily="34" charset="0"/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C9AC853F-7289-40E2-B681-A0A6281E4E3D}" type="parTrans" cxnId="{A7AD6E6D-D122-400D-9D12-DC1EA7FEC5BA}">
      <dgm:prSet/>
      <dgm:spPr/>
      <dgm:t>
        <a:bodyPr/>
        <a:lstStyle/>
        <a:p>
          <a:endParaRPr lang="en-US"/>
        </a:p>
      </dgm:t>
    </dgm:pt>
    <dgm:pt modelId="{219FC805-208B-40C1-AA4B-ACBE4598792E}" type="sibTrans" cxnId="{A7AD6E6D-D122-400D-9D12-DC1EA7FEC5BA}">
      <dgm:prSet/>
      <dgm:spPr/>
      <dgm:t>
        <a:bodyPr/>
        <a:lstStyle/>
        <a:p>
          <a:endParaRPr lang="en-US"/>
        </a:p>
      </dgm:t>
    </dgm:pt>
    <dgm:pt modelId="{6D35E51E-CCA4-4D68-823D-5329F9A19C10}">
      <dgm:prSet/>
      <dgm:spPr>
        <a:xfrm>
          <a:off x="1475716" y="2512"/>
          <a:ext cx="4427148" cy="2205458"/>
        </a:xfr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Implementation.</a:t>
          </a:r>
        </a:p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Mobile App Implementation.</a:t>
          </a:r>
        </a:p>
      </dgm:t>
    </dgm:pt>
    <dgm:pt modelId="{DB6C959F-6D93-42AB-82CA-93FB96186839}" type="parTrans" cxnId="{008970EE-EE45-419A-8845-4EF108FA3FB4}">
      <dgm:prSet/>
      <dgm:spPr/>
      <dgm:t>
        <a:bodyPr/>
        <a:lstStyle/>
        <a:p>
          <a:endParaRPr lang="en-US"/>
        </a:p>
      </dgm:t>
    </dgm:pt>
    <dgm:pt modelId="{2BBC3C36-F8AD-4B81-8D70-9CA7ED5236B1}" type="sibTrans" cxnId="{008970EE-EE45-419A-8845-4EF108FA3FB4}">
      <dgm:prSet/>
      <dgm:spPr/>
      <dgm:t>
        <a:bodyPr/>
        <a:lstStyle/>
        <a:p>
          <a:endParaRPr lang="en-US"/>
        </a:p>
      </dgm:t>
    </dgm:pt>
    <dgm:pt modelId="{DCFF0D30-A12C-4FA4-BE4C-0CA007843071}">
      <dgm:prSet/>
      <dgm:spPr>
        <a:xfrm rot="10800000">
          <a:off x="0" y="2512"/>
          <a:ext cx="1475716" cy="3393012"/>
        </a:xfrm>
        <a:solidFill>
          <a:srgbClr val="A28E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Progress</a:t>
          </a:r>
        </a:p>
      </dgm:t>
    </dgm:pt>
    <dgm:pt modelId="{97277841-0EC8-4346-9D8D-FE5B40064D94}" type="parTrans" cxnId="{19C2D201-F440-4487-863C-70C17528F071}">
      <dgm:prSet/>
      <dgm:spPr/>
      <dgm:t>
        <a:bodyPr/>
        <a:lstStyle/>
        <a:p>
          <a:endParaRPr lang="en-US"/>
        </a:p>
      </dgm:t>
    </dgm:pt>
    <dgm:pt modelId="{7FF359B9-839C-44BC-9FC6-98B77E5B4FDE}" type="sibTrans" cxnId="{19C2D201-F440-4487-863C-70C17528F071}">
      <dgm:prSet/>
      <dgm:spPr/>
      <dgm:t>
        <a:bodyPr/>
        <a:lstStyle/>
        <a:p>
          <a:endParaRPr lang="en-US"/>
        </a:p>
      </dgm:t>
    </dgm:pt>
    <dgm:pt modelId="{8B98244E-7E0A-4693-992F-766A3F6E47BE}" type="pres">
      <dgm:prSet presAssocID="{BFDC9112-D180-408A-9DF1-41E9E51F6E2A}" presName="Name0" presStyleCnt="0">
        <dgm:presLayoutVars>
          <dgm:dir/>
          <dgm:animLvl val="lvl"/>
          <dgm:resizeHandles val="exact"/>
        </dgm:presLayoutVars>
      </dgm:prSet>
      <dgm:spPr/>
    </dgm:pt>
    <dgm:pt modelId="{98AC96B9-7AD7-4BE3-BC4B-4160FE882602}" type="pres">
      <dgm:prSet presAssocID="{85D284DA-2729-4A61-9640-60167D2C048D}" presName="boxAndChildren" presStyleCnt="0"/>
      <dgm:spPr/>
    </dgm:pt>
    <dgm:pt modelId="{73D8A093-87FD-487E-8E67-7F342C6472FC}" type="pres">
      <dgm:prSet presAssocID="{85D284DA-2729-4A61-9640-60167D2C048D}" presName="parentTextBox" presStyleLbl="alignNode1" presStyleIdx="0" presStyleCnt="2"/>
      <dgm:spPr/>
    </dgm:pt>
    <dgm:pt modelId="{F4285CA9-37C4-48A8-9DFE-C7FD9AC3F0B6}" type="pres">
      <dgm:prSet presAssocID="{85D284DA-2729-4A61-9640-60167D2C048D}" presName="descendantBox" presStyleLbl="bgAccFollowNode1" presStyleIdx="0" presStyleCnt="2"/>
      <dgm:spPr/>
    </dgm:pt>
    <dgm:pt modelId="{8DC6332B-A727-42F7-AD5F-DAC6141D7252}" type="pres">
      <dgm:prSet presAssocID="{7FF359B9-839C-44BC-9FC6-98B77E5B4FDE}" presName="sp" presStyleCnt="0"/>
      <dgm:spPr/>
    </dgm:pt>
    <dgm:pt modelId="{D77F7423-970E-4FD6-8F86-70F6DB5B9AD5}" type="pres">
      <dgm:prSet presAssocID="{DCFF0D30-A12C-4FA4-BE4C-0CA007843071}" presName="arrowAndChildren" presStyleCnt="0"/>
      <dgm:spPr/>
    </dgm:pt>
    <dgm:pt modelId="{2E3D6851-2DDE-4C27-A3D4-522061DEE287}" type="pres">
      <dgm:prSet presAssocID="{DCFF0D30-A12C-4FA4-BE4C-0CA007843071}" presName="parentTextArrow" presStyleLbl="node1" presStyleIdx="0" presStyleCnt="0"/>
      <dgm:spPr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</dgm:spPr>
    </dgm:pt>
    <dgm:pt modelId="{ABF891B7-F2A1-4DFB-BA31-B5188ADC6048}" type="pres">
      <dgm:prSet presAssocID="{DCFF0D30-A12C-4FA4-BE4C-0CA007843071}" presName="arrow" presStyleLbl="alignNode1" presStyleIdx="1" presStyleCnt="2"/>
      <dgm:spPr/>
    </dgm:pt>
    <dgm:pt modelId="{6E75B8F8-B06F-44F6-981D-007AC06F8813}" type="pres">
      <dgm:prSet presAssocID="{DCFF0D30-A12C-4FA4-BE4C-0CA007843071}" presName="descendantArrow" presStyleLbl="bgAccFollowNode1" presStyleIdx="1" presStyleCnt="2"/>
      <dgm:spPr>
        <a:prstGeom prst="rect">
          <a:avLst/>
        </a:prstGeom>
      </dgm:spPr>
    </dgm:pt>
  </dgm:ptLst>
  <dgm:cxnLst>
    <dgm:cxn modelId="{19C2D201-F440-4487-863C-70C17528F071}" srcId="{BFDC9112-D180-408A-9DF1-41E9E51F6E2A}" destId="{DCFF0D30-A12C-4FA4-BE4C-0CA007843071}" srcOrd="0" destOrd="0" parTransId="{97277841-0EC8-4346-9D8D-FE5B40064D94}" sibTransId="{7FF359B9-839C-44BC-9FC6-98B77E5B4FDE}"/>
    <dgm:cxn modelId="{F486E81C-1016-4B45-9F4C-E158F9266E0E}" srcId="{DCFF0D30-A12C-4FA4-BE4C-0CA007843071}" destId="{6B3839C7-ECB7-48CD-8797-6D6621D2291E}" srcOrd="0" destOrd="0" parTransId="{05FD8DBD-2AD7-4CE6-A1A7-0DB42B9CB478}" sibTransId="{64B4ED7C-BF7E-4A99-B38F-A47F2A444F4B}"/>
    <dgm:cxn modelId="{A7AD6E6D-D122-400D-9D12-DC1EA7FEC5BA}" srcId="{85D284DA-2729-4A61-9640-60167D2C048D}" destId="{707A9F7A-39ED-4F3F-A2DD-4C4B859C1606}" srcOrd="1" destOrd="0" parTransId="{C9AC853F-7289-40E2-B681-A0A6281E4E3D}" sibTransId="{219FC805-208B-40C1-AA4B-ACBE4598792E}"/>
    <dgm:cxn modelId="{FD820373-D698-4962-82AA-AFCB82240D31}" type="presOf" srcId="{707A9F7A-39ED-4F3F-A2DD-4C4B859C1606}" destId="{F4285CA9-37C4-48A8-9DFE-C7FD9AC3F0B6}" srcOrd="0" destOrd="1" presId="urn:microsoft.com/office/officeart/2016/7/layout/VerticalDownArrowProcess"/>
    <dgm:cxn modelId="{6FEA0358-54B7-4C00-BE29-7F141B123178}" srcId="{85D284DA-2729-4A61-9640-60167D2C048D}" destId="{FBBE31C7-116F-492D-A29F-11C4027744F2}" srcOrd="0" destOrd="0" parTransId="{D18A87D8-AAA6-446A-9B13-97ECD82989D8}" sibTransId="{5DAF8FC7-D0A5-4C50-9A97-FC37E81254E6}"/>
    <dgm:cxn modelId="{F790F694-36B6-46FF-BFFA-2F3189503F5C}" type="presOf" srcId="{BFDC9112-D180-408A-9DF1-41E9E51F6E2A}" destId="{8B98244E-7E0A-4693-992F-766A3F6E47BE}" srcOrd="0" destOrd="0" presId="urn:microsoft.com/office/officeart/2016/7/layout/VerticalDownArrowProcess"/>
    <dgm:cxn modelId="{E1DD39A1-E7DC-4015-A2C7-08C587605165}" type="presOf" srcId="{6B3839C7-ECB7-48CD-8797-6D6621D2291E}" destId="{6E75B8F8-B06F-44F6-981D-007AC06F8813}" srcOrd="0" destOrd="0" presId="urn:microsoft.com/office/officeart/2016/7/layout/VerticalDownArrowProcess"/>
    <dgm:cxn modelId="{928209A4-7FE1-4A0E-B370-EFE55C5673D9}" srcId="{BFDC9112-D180-408A-9DF1-41E9E51F6E2A}" destId="{85D284DA-2729-4A61-9640-60167D2C048D}" srcOrd="1" destOrd="0" parTransId="{427D92C6-69A8-4B36-9814-5DF6092B9F8E}" sibTransId="{F81F3A47-1810-4AD8-A277-20013B23EC09}"/>
    <dgm:cxn modelId="{5F6726B9-4F7C-4BC2-AE75-8185E5629270}" type="presOf" srcId="{6D35E51E-CCA4-4D68-823D-5329F9A19C10}" destId="{6E75B8F8-B06F-44F6-981D-007AC06F8813}" srcOrd="0" destOrd="1" presId="urn:microsoft.com/office/officeart/2016/7/layout/VerticalDownArrowProcess"/>
    <dgm:cxn modelId="{FA38DEC3-31C7-4169-A4B8-57D6F8E4E80D}" type="presOf" srcId="{85D284DA-2729-4A61-9640-60167D2C048D}" destId="{73D8A093-87FD-487E-8E67-7F342C6472FC}" srcOrd="0" destOrd="0" presId="urn:microsoft.com/office/officeart/2016/7/layout/VerticalDownArrowProcess"/>
    <dgm:cxn modelId="{F57A7DCB-1C04-4955-AC09-3632C789C8CA}" type="presOf" srcId="{DCFF0D30-A12C-4FA4-BE4C-0CA007843071}" destId="{ABF891B7-F2A1-4DFB-BA31-B5188ADC6048}" srcOrd="1" destOrd="0" presId="urn:microsoft.com/office/officeart/2016/7/layout/VerticalDownArrowProcess"/>
    <dgm:cxn modelId="{D9EC87DD-C0E0-4907-8BE9-0B7FA72AEFD5}" type="presOf" srcId="{FBBE31C7-116F-492D-A29F-11C4027744F2}" destId="{F4285CA9-37C4-48A8-9DFE-C7FD9AC3F0B6}" srcOrd="0" destOrd="0" presId="urn:microsoft.com/office/officeart/2016/7/layout/VerticalDownArrowProcess"/>
    <dgm:cxn modelId="{008970EE-EE45-419A-8845-4EF108FA3FB4}" srcId="{DCFF0D30-A12C-4FA4-BE4C-0CA007843071}" destId="{6D35E51E-CCA4-4D68-823D-5329F9A19C10}" srcOrd="1" destOrd="0" parTransId="{DB6C959F-6D93-42AB-82CA-93FB96186839}" sibTransId="{2BBC3C36-F8AD-4B81-8D70-9CA7ED5236B1}"/>
    <dgm:cxn modelId="{8B5CF4F9-B990-471E-A0E0-8B315F7E4650}" type="presOf" srcId="{DCFF0D30-A12C-4FA4-BE4C-0CA007843071}" destId="{2E3D6851-2DDE-4C27-A3D4-522061DEE287}" srcOrd="0" destOrd="0" presId="urn:microsoft.com/office/officeart/2016/7/layout/VerticalDownArrowProcess"/>
    <dgm:cxn modelId="{D6B9CCF8-38BF-404A-B3ED-F9CABE0DF9D3}" type="presParOf" srcId="{8B98244E-7E0A-4693-992F-766A3F6E47BE}" destId="{98AC96B9-7AD7-4BE3-BC4B-4160FE882602}" srcOrd="0" destOrd="0" presId="urn:microsoft.com/office/officeart/2016/7/layout/VerticalDownArrowProcess"/>
    <dgm:cxn modelId="{D2521132-4E87-40DA-92CE-52ABC70B1B47}" type="presParOf" srcId="{98AC96B9-7AD7-4BE3-BC4B-4160FE882602}" destId="{73D8A093-87FD-487E-8E67-7F342C6472FC}" srcOrd="0" destOrd="0" presId="urn:microsoft.com/office/officeart/2016/7/layout/VerticalDownArrowProcess"/>
    <dgm:cxn modelId="{7F79B64D-A022-44C7-A1F1-544FA1C8F306}" type="presParOf" srcId="{98AC96B9-7AD7-4BE3-BC4B-4160FE882602}" destId="{F4285CA9-37C4-48A8-9DFE-C7FD9AC3F0B6}" srcOrd="1" destOrd="0" presId="urn:microsoft.com/office/officeart/2016/7/layout/VerticalDownArrowProcess"/>
    <dgm:cxn modelId="{1AAADFF2-D0D0-4C40-B716-F45608ED6E6E}" type="presParOf" srcId="{8B98244E-7E0A-4693-992F-766A3F6E47BE}" destId="{8DC6332B-A727-42F7-AD5F-DAC6141D7252}" srcOrd="1" destOrd="0" presId="urn:microsoft.com/office/officeart/2016/7/layout/VerticalDownArrowProcess"/>
    <dgm:cxn modelId="{6F72523D-5B94-41D3-BB9F-A9343A13ED60}" type="presParOf" srcId="{8B98244E-7E0A-4693-992F-766A3F6E47BE}" destId="{D77F7423-970E-4FD6-8F86-70F6DB5B9AD5}" srcOrd="2" destOrd="0" presId="urn:microsoft.com/office/officeart/2016/7/layout/VerticalDownArrowProcess"/>
    <dgm:cxn modelId="{DF6F1480-DE4E-4882-9A08-E7C942B3CD96}" type="presParOf" srcId="{D77F7423-970E-4FD6-8F86-70F6DB5B9AD5}" destId="{2E3D6851-2DDE-4C27-A3D4-522061DEE287}" srcOrd="0" destOrd="0" presId="urn:microsoft.com/office/officeart/2016/7/layout/VerticalDownArrowProcess"/>
    <dgm:cxn modelId="{0CE1D483-7C51-46D5-BA03-BBAD42D61F62}" type="presParOf" srcId="{D77F7423-970E-4FD6-8F86-70F6DB5B9AD5}" destId="{ABF891B7-F2A1-4DFB-BA31-B5188ADC6048}" srcOrd="1" destOrd="0" presId="urn:microsoft.com/office/officeart/2016/7/layout/VerticalDownArrowProcess"/>
    <dgm:cxn modelId="{41EE5FB7-2A2D-4198-9635-352DC0BCD255}" type="presParOf" srcId="{D77F7423-970E-4FD6-8F86-70F6DB5B9AD5}" destId="{6E75B8F8-B06F-44F6-981D-007AC06F881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92FF83F-83A1-4841-ADE7-55D82E903D0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77B64F-A33C-4AB7-9FDF-2C48EFB38932}">
      <dgm:prSet phldrT="[Text]" custT="1"/>
      <dgm:spPr/>
      <dgm:t>
        <a:bodyPr/>
        <a:lstStyle/>
        <a:p>
          <a:r>
            <a:rPr lang="en-US" sz="1400" b="1"/>
            <a:t>Obtain Data</a:t>
          </a:r>
        </a:p>
      </dgm:t>
    </dgm:pt>
    <dgm:pt modelId="{DD3F52F0-DD2D-4D65-BC4A-29DA8126DCD4}" type="parTrans" cxnId="{9AB964ED-AB9F-4F65-8058-1C0E6BF64DC7}">
      <dgm:prSet/>
      <dgm:spPr/>
      <dgm:t>
        <a:bodyPr/>
        <a:lstStyle/>
        <a:p>
          <a:endParaRPr lang="en-US" sz="1400" b="1"/>
        </a:p>
      </dgm:t>
    </dgm:pt>
    <dgm:pt modelId="{A1C0B4EB-EA96-4A9F-AC25-B07020C9C6FE}" type="sibTrans" cxnId="{9AB964ED-AB9F-4F65-8058-1C0E6BF64DC7}">
      <dgm:prSet/>
      <dgm:spPr/>
      <dgm:t>
        <a:bodyPr/>
        <a:lstStyle/>
        <a:p>
          <a:endParaRPr lang="en-US" sz="1400" b="1"/>
        </a:p>
      </dgm:t>
    </dgm:pt>
    <dgm:pt modelId="{172013AD-6D8F-410E-91BC-276E2756759B}">
      <dgm:prSet phldrT="[Text]" custT="1"/>
      <dgm:spPr/>
      <dgm:t>
        <a:bodyPr/>
        <a:lstStyle/>
        <a:p>
          <a:r>
            <a:rPr lang="en-US" sz="1400" b="1"/>
            <a:t>Data preprocessing </a:t>
          </a:r>
        </a:p>
      </dgm:t>
    </dgm:pt>
    <dgm:pt modelId="{88D58369-58EE-4F95-A759-2B0E0662CF2B}" type="parTrans" cxnId="{C1AB9ECF-193B-42CA-B5CD-6674B39EB5DB}">
      <dgm:prSet/>
      <dgm:spPr/>
      <dgm:t>
        <a:bodyPr/>
        <a:lstStyle/>
        <a:p>
          <a:endParaRPr lang="en-US" sz="1400" b="1"/>
        </a:p>
      </dgm:t>
    </dgm:pt>
    <dgm:pt modelId="{2BA85B50-232F-423E-9DBF-9467B3B955EF}" type="sibTrans" cxnId="{C1AB9ECF-193B-42CA-B5CD-6674B39EB5DB}">
      <dgm:prSet/>
      <dgm:spPr/>
      <dgm:t>
        <a:bodyPr/>
        <a:lstStyle/>
        <a:p>
          <a:endParaRPr lang="en-US" sz="1400" b="1"/>
        </a:p>
      </dgm:t>
    </dgm:pt>
    <dgm:pt modelId="{E39F44A6-DC3D-4E20-BED6-6377ED8EB1DE}">
      <dgm:prSet phldrT="[Text]" custT="1"/>
      <dgm:spPr/>
      <dgm:t>
        <a:bodyPr/>
        <a:lstStyle/>
        <a:p>
          <a:r>
            <a:rPr lang="en-US" sz="1400" b="1"/>
            <a:t>Model Implementation &amp; Deploy</a:t>
          </a:r>
        </a:p>
      </dgm:t>
    </dgm:pt>
    <dgm:pt modelId="{9B6D2E5B-817A-4AC1-91DE-16968AFF84A7}" type="parTrans" cxnId="{61045554-2AEB-46D8-A90B-4A1EA2E6C8C0}">
      <dgm:prSet/>
      <dgm:spPr/>
      <dgm:t>
        <a:bodyPr/>
        <a:lstStyle/>
        <a:p>
          <a:endParaRPr lang="en-US" sz="1400" b="1"/>
        </a:p>
      </dgm:t>
    </dgm:pt>
    <dgm:pt modelId="{18F5F6F4-6DAB-424D-83FE-7207E34EED44}" type="sibTrans" cxnId="{61045554-2AEB-46D8-A90B-4A1EA2E6C8C0}">
      <dgm:prSet/>
      <dgm:spPr/>
      <dgm:t>
        <a:bodyPr/>
        <a:lstStyle/>
        <a:p>
          <a:endParaRPr lang="en-US" sz="1400" b="1"/>
        </a:p>
      </dgm:t>
    </dgm:pt>
    <dgm:pt modelId="{BDD1FC44-B3FF-42F7-B06C-BAB738E187E5}">
      <dgm:prSet phldrT="[Text]" custT="1"/>
      <dgm:spPr/>
      <dgm:t>
        <a:bodyPr/>
        <a:lstStyle/>
        <a:p>
          <a:r>
            <a:rPr lang="en-US" sz="1400" b="1"/>
            <a:t>Invasively Data access using Wearable </a:t>
          </a:r>
        </a:p>
      </dgm:t>
    </dgm:pt>
    <dgm:pt modelId="{0C28C3ED-33F6-48F5-9C1B-F1C27C837074}" type="parTrans" cxnId="{1727D8F1-65F1-45A4-AB72-45FEBD22F691}">
      <dgm:prSet/>
      <dgm:spPr/>
      <dgm:t>
        <a:bodyPr/>
        <a:lstStyle/>
        <a:p>
          <a:endParaRPr lang="en-US" sz="1400" b="1"/>
        </a:p>
      </dgm:t>
    </dgm:pt>
    <dgm:pt modelId="{0F1FAE7A-E51D-4FA9-B8F1-D763D6C86ADE}" type="sibTrans" cxnId="{1727D8F1-65F1-45A4-AB72-45FEBD22F691}">
      <dgm:prSet/>
      <dgm:spPr/>
      <dgm:t>
        <a:bodyPr/>
        <a:lstStyle/>
        <a:p>
          <a:endParaRPr lang="en-US" sz="1400" b="1"/>
        </a:p>
      </dgm:t>
    </dgm:pt>
    <dgm:pt modelId="{CE4A3823-B8E8-40B0-A7EE-90104369D7CF}">
      <dgm:prSet phldrT="[Text]" custT="1"/>
      <dgm:spPr/>
      <dgm:t>
        <a:bodyPr/>
        <a:lstStyle/>
        <a:p>
          <a:r>
            <a:rPr lang="en-US" sz="1400" b="1"/>
            <a:t>Invasive Data Modifying and calculation</a:t>
          </a:r>
        </a:p>
      </dgm:t>
    </dgm:pt>
    <dgm:pt modelId="{9CDFA9EA-C655-4AD3-B62D-BFC0CF2045F7}" type="parTrans" cxnId="{25B1F6F3-D692-4A86-9B08-C50B08E3D421}">
      <dgm:prSet/>
      <dgm:spPr/>
      <dgm:t>
        <a:bodyPr/>
        <a:lstStyle/>
        <a:p>
          <a:endParaRPr lang="en-US" sz="1400" b="1"/>
        </a:p>
      </dgm:t>
    </dgm:pt>
    <dgm:pt modelId="{F3D9033D-1BA3-4462-9453-EA3F4E893F6E}" type="sibTrans" cxnId="{25B1F6F3-D692-4A86-9B08-C50B08E3D421}">
      <dgm:prSet/>
      <dgm:spPr/>
      <dgm:t>
        <a:bodyPr/>
        <a:lstStyle/>
        <a:p>
          <a:endParaRPr lang="en-US" sz="1400" b="1"/>
        </a:p>
      </dgm:t>
    </dgm:pt>
    <dgm:pt modelId="{A8ED1A5D-4F14-4A22-89BA-D3DE324ED674}">
      <dgm:prSet phldrT="[Text]" custT="1"/>
      <dgm:spPr/>
      <dgm:t>
        <a:bodyPr/>
        <a:lstStyle/>
        <a:p>
          <a:endParaRPr lang="en-US" sz="1400" b="1"/>
        </a:p>
      </dgm:t>
    </dgm:pt>
    <dgm:pt modelId="{7E805903-ED1C-4AD4-90BF-51DE106C1FB7}" type="parTrans" cxnId="{11DA72F7-0511-439D-886A-C46F3581665B}">
      <dgm:prSet/>
      <dgm:spPr/>
      <dgm:t>
        <a:bodyPr/>
        <a:lstStyle/>
        <a:p>
          <a:endParaRPr lang="en-US" sz="1400" b="1"/>
        </a:p>
      </dgm:t>
    </dgm:pt>
    <dgm:pt modelId="{4A326285-FB22-46C5-A328-0EBAD140B587}" type="sibTrans" cxnId="{11DA72F7-0511-439D-886A-C46F3581665B}">
      <dgm:prSet/>
      <dgm:spPr/>
      <dgm:t>
        <a:bodyPr/>
        <a:lstStyle/>
        <a:p>
          <a:endParaRPr lang="en-US" sz="1400" b="1"/>
        </a:p>
      </dgm:t>
    </dgm:pt>
    <dgm:pt modelId="{D5445A70-578F-477E-8DB0-62E09D38780D}">
      <dgm:prSet custT="1"/>
      <dgm:spPr/>
      <dgm:t>
        <a:bodyPr/>
        <a:lstStyle/>
        <a:p>
          <a:r>
            <a:rPr lang="en-US" sz="1400" b="1"/>
            <a:t>Rendering the Data </a:t>
          </a:r>
        </a:p>
      </dgm:t>
    </dgm:pt>
    <dgm:pt modelId="{842CF30D-B4BB-4258-A53D-BAE5BDAB55B3}" type="parTrans" cxnId="{D9700BB1-CA8C-4C42-9D5F-DB5EDD4243FD}">
      <dgm:prSet/>
      <dgm:spPr/>
      <dgm:t>
        <a:bodyPr/>
        <a:lstStyle/>
        <a:p>
          <a:endParaRPr lang="en-US" sz="1400" b="1"/>
        </a:p>
      </dgm:t>
    </dgm:pt>
    <dgm:pt modelId="{C7676ED7-356E-4340-80E0-F190BF8C70EF}" type="sibTrans" cxnId="{D9700BB1-CA8C-4C42-9D5F-DB5EDD4243FD}">
      <dgm:prSet/>
      <dgm:spPr/>
      <dgm:t>
        <a:bodyPr/>
        <a:lstStyle/>
        <a:p>
          <a:endParaRPr lang="en-US" sz="1400" b="1"/>
        </a:p>
      </dgm:t>
    </dgm:pt>
    <dgm:pt modelId="{37042C29-EEF1-4F1C-96F4-2B8AB099DA44}">
      <dgm:prSet phldrT="[Text]" custT="1"/>
      <dgm:spPr/>
      <dgm:t>
        <a:bodyPr/>
        <a:lstStyle/>
        <a:p>
          <a:r>
            <a:rPr lang="en-US" sz="1400" b="1"/>
            <a:t>Invasive Model Integration with app</a:t>
          </a:r>
        </a:p>
      </dgm:t>
    </dgm:pt>
    <dgm:pt modelId="{B211059C-662E-4A70-B792-32A4DDAFA8A4}" type="sibTrans" cxnId="{7F90D7A4-DAEC-441D-B358-6FCBD1548331}">
      <dgm:prSet/>
      <dgm:spPr/>
      <dgm:t>
        <a:bodyPr/>
        <a:lstStyle/>
        <a:p>
          <a:endParaRPr lang="en-US" sz="1400" b="1"/>
        </a:p>
      </dgm:t>
    </dgm:pt>
    <dgm:pt modelId="{E3006930-16C6-40E7-8243-275559DB3F97}" type="parTrans" cxnId="{7F90D7A4-DAEC-441D-B358-6FCBD1548331}">
      <dgm:prSet/>
      <dgm:spPr/>
      <dgm:t>
        <a:bodyPr/>
        <a:lstStyle/>
        <a:p>
          <a:endParaRPr lang="en-US" sz="1400" b="1"/>
        </a:p>
      </dgm:t>
    </dgm:pt>
    <dgm:pt modelId="{353F44CC-3EAA-4740-ACAA-78078BFF304D}" type="pres">
      <dgm:prSet presAssocID="{092FF83F-83A1-4841-ADE7-55D82E903D09}" presName="rootnode" presStyleCnt="0">
        <dgm:presLayoutVars>
          <dgm:chMax/>
          <dgm:chPref/>
          <dgm:dir/>
          <dgm:animLvl val="lvl"/>
        </dgm:presLayoutVars>
      </dgm:prSet>
      <dgm:spPr/>
    </dgm:pt>
    <dgm:pt modelId="{C53A8397-0DBC-4DD1-9449-DF9EACCAB637}" type="pres">
      <dgm:prSet presAssocID="{8E77B64F-A33C-4AB7-9FDF-2C48EFB38932}" presName="composite" presStyleCnt="0"/>
      <dgm:spPr/>
    </dgm:pt>
    <dgm:pt modelId="{15B1F82D-5F37-42D0-8F5D-F33716232D14}" type="pres">
      <dgm:prSet presAssocID="{8E77B64F-A33C-4AB7-9FDF-2C48EFB38932}" presName="bentUpArrow1" presStyleLbl="alignImgPlace1" presStyleIdx="0" presStyleCnt="6"/>
      <dgm:spPr/>
    </dgm:pt>
    <dgm:pt modelId="{27E69151-84E2-495B-A81B-A9B0566DE609}" type="pres">
      <dgm:prSet presAssocID="{8E77B64F-A33C-4AB7-9FDF-2C48EFB38932}" presName="ParentText" presStyleLbl="node1" presStyleIdx="0" presStyleCnt="7" custScaleX="180069" custScaleY="95692" custLinFactNeighborY="-3500">
        <dgm:presLayoutVars>
          <dgm:chMax val="1"/>
          <dgm:chPref val="1"/>
          <dgm:bulletEnabled val="1"/>
        </dgm:presLayoutVars>
      </dgm:prSet>
      <dgm:spPr/>
    </dgm:pt>
    <dgm:pt modelId="{D0AAED4B-0C01-4CF6-8E74-7FDDF83033B6}" type="pres">
      <dgm:prSet presAssocID="{8E77B64F-A33C-4AB7-9FDF-2C48EFB38932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E1529AF-3707-4B82-B6D0-10E799438B8B}" type="pres">
      <dgm:prSet presAssocID="{A1C0B4EB-EA96-4A9F-AC25-B07020C9C6FE}" presName="sibTrans" presStyleCnt="0"/>
      <dgm:spPr/>
    </dgm:pt>
    <dgm:pt modelId="{B38F088A-9A83-425C-8A02-494DB30F52A9}" type="pres">
      <dgm:prSet presAssocID="{172013AD-6D8F-410E-91BC-276E2756759B}" presName="composite" presStyleCnt="0"/>
      <dgm:spPr/>
    </dgm:pt>
    <dgm:pt modelId="{50D145C8-B6EF-461D-B808-50BB1460E49E}" type="pres">
      <dgm:prSet presAssocID="{172013AD-6D8F-410E-91BC-276E2756759B}" presName="bentUpArrow1" presStyleLbl="alignImgPlace1" presStyleIdx="1" presStyleCnt="6"/>
      <dgm:spPr/>
    </dgm:pt>
    <dgm:pt modelId="{D452DD4E-F63C-4757-BD8E-9AB91A311286}" type="pres">
      <dgm:prSet presAssocID="{172013AD-6D8F-410E-91BC-276E2756759B}" presName="ParentText" presStyleLbl="node1" presStyleIdx="1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607116C8-1CAE-418A-BEC8-624570602918}" type="pres">
      <dgm:prSet presAssocID="{172013AD-6D8F-410E-91BC-276E2756759B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6EB487B-52A2-4700-8447-4F75F3877744}" type="pres">
      <dgm:prSet presAssocID="{2BA85B50-232F-423E-9DBF-9467B3B955EF}" presName="sibTrans" presStyleCnt="0"/>
      <dgm:spPr/>
    </dgm:pt>
    <dgm:pt modelId="{6CCDE7AB-776F-4987-9975-D7AA760F427D}" type="pres">
      <dgm:prSet presAssocID="{E39F44A6-DC3D-4E20-BED6-6377ED8EB1DE}" presName="composite" presStyleCnt="0"/>
      <dgm:spPr/>
    </dgm:pt>
    <dgm:pt modelId="{811D7532-7655-45B6-AC41-5DD16683E5CE}" type="pres">
      <dgm:prSet presAssocID="{E39F44A6-DC3D-4E20-BED6-6377ED8EB1DE}" presName="bentUpArrow1" presStyleLbl="alignImgPlace1" presStyleIdx="2" presStyleCnt="6"/>
      <dgm:spPr/>
    </dgm:pt>
    <dgm:pt modelId="{72467541-74D7-4C31-8DDD-C460A6A3965F}" type="pres">
      <dgm:prSet presAssocID="{E39F44A6-DC3D-4E20-BED6-6377ED8EB1DE}" presName="ParentText" presStyleLbl="node1" presStyleIdx="2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D6EC5A21-F7BF-4288-81C9-CDB2D633FD26}" type="pres">
      <dgm:prSet presAssocID="{E39F44A6-DC3D-4E20-BED6-6377ED8EB1DE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CBBBB9C-B053-479A-B7F2-3937D2E1331F}" type="pres">
      <dgm:prSet presAssocID="{18F5F6F4-6DAB-424D-83FE-7207E34EED44}" presName="sibTrans" presStyleCnt="0"/>
      <dgm:spPr/>
    </dgm:pt>
    <dgm:pt modelId="{E4B80A15-A0D4-47A4-8D11-6293307A1D2B}" type="pres">
      <dgm:prSet presAssocID="{BDD1FC44-B3FF-42F7-B06C-BAB738E187E5}" presName="composite" presStyleCnt="0"/>
      <dgm:spPr/>
    </dgm:pt>
    <dgm:pt modelId="{5DCB0628-39EC-4069-A14F-5EE806038504}" type="pres">
      <dgm:prSet presAssocID="{BDD1FC44-B3FF-42F7-B06C-BAB738E187E5}" presName="bentUpArrow1" presStyleLbl="alignImgPlace1" presStyleIdx="3" presStyleCnt="6"/>
      <dgm:spPr/>
    </dgm:pt>
    <dgm:pt modelId="{E97343F5-63CA-4147-B260-B6A79E56B6F3}" type="pres">
      <dgm:prSet presAssocID="{BDD1FC44-B3FF-42F7-B06C-BAB738E187E5}" presName="ParentText" presStyleLbl="node1" presStyleIdx="3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CF941350-EB35-4D4D-8BB4-56473EED7747}" type="pres">
      <dgm:prSet presAssocID="{BDD1FC44-B3FF-42F7-B06C-BAB738E187E5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F53A3F4D-83B0-44F0-9322-0347139CCD3C}" type="pres">
      <dgm:prSet presAssocID="{0F1FAE7A-E51D-4FA9-B8F1-D763D6C86ADE}" presName="sibTrans" presStyleCnt="0"/>
      <dgm:spPr/>
    </dgm:pt>
    <dgm:pt modelId="{864B8149-6FD5-4606-80D1-28C1AF93E55A}" type="pres">
      <dgm:prSet presAssocID="{CE4A3823-B8E8-40B0-A7EE-90104369D7CF}" presName="composite" presStyleCnt="0"/>
      <dgm:spPr/>
    </dgm:pt>
    <dgm:pt modelId="{1220097E-2EE0-4A09-8E28-D44197C824E0}" type="pres">
      <dgm:prSet presAssocID="{CE4A3823-B8E8-40B0-A7EE-90104369D7CF}" presName="bentUpArrow1" presStyleLbl="alignImgPlace1" presStyleIdx="4" presStyleCnt="6"/>
      <dgm:spPr/>
    </dgm:pt>
    <dgm:pt modelId="{15A13923-7E47-49F3-B1FE-ACC899D023B7}" type="pres">
      <dgm:prSet presAssocID="{CE4A3823-B8E8-40B0-A7EE-90104369D7CF}" presName="ParentText" presStyleLbl="node1" presStyleIdx="4" presStyleCnt="7" custScaleX="194352" custScaleY="123404" custLinFactNeighborY="-5260">
        <dgm:presLayoutVars>
          <dgm:chMax val="1"/>
          <dgm:chPref val="1"/>
          <dgm:bulletEnabled val="1"/>
        </dgm:presLayoutVars>
      </dgm:prSet>
      <dgm:spPr/>
    </dgm:pt>
    <dgm:pt modelId="{F8DE6DBA-D76C-431F-BD68-877E949E01E9}" type="pres">
      <dgm:prSet presAssocID="{CE4A3823-B8E8-40B0-A7EE-90104369D7CF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BEFC95D-DEBD-43DB-9804-62C855B25157}" type="pres">
      <dgm:prSet presAssocID="{F3D9033D-1BA3-4462-9453-EA3F4E893F6E}" presName="sibTrans" presStyleCnt="0"/>
      <dgm:spPr/>
    </dgm:pt>
    <dgm:pt modelId="{7DB87183-8DE8-4280-9137-53A5CEC02233}" type="pres">
      <dgm:prSet presAssocID="{37042C29-EEF1-4F1C-96F4-2B8AB099DA44}" presName="composite" presStyleCnt="0"/>
      <dgm:spPr/>
    </dgm:pt>
    <dgm:pt modelId="{11953D4D-2B26-4E78-B3EC-E2780423F7F9}" type="pres">
      <dgm:prSet presAssocID="{37042C29-EEF1-4F1C-96F4-2B8AB099DA44}" presName="bentUpArrow1" presStyleLbl="alignImgPlace1" presStyleIdx="5" presStyleCnt="6"/>
      <dgm:spPr/>
    </dgm:pt>
    <dgm:pt modelId="{57F0E7B6-5252-4B0E-AD3D-2C22F3FDCEA7}" type="pres">
      <dgm:prSet presAssocID="{37042C29-EEF1-4F1C-96F4-2B8AB099DA44}" presName="ParentText" presStyleLbl="node1" presStyleIdx="5" presStyleCnt="7" custScaleX="192002" custLinFactNeighborY="-5260">
        <dgm:presLayoutVars>
          <dgm:chMax val="1"/>
          <dgm:chPref val="1"/>
          <dgm:bulletEnabled val="1"/>
        </dgm:presLayoutVars>
      </dgm:prSet>
      <dgm:spPr/>
    </dgm:pt>
    <dgm:pt modelId="{713EFE4D-6C93-43FA-B72E-FC7909453EED}" type="pres">
      <dgm:prSet presAssocID="{37042C29-EEF1-4F1C-96F4-2B8AB099DA44}" presName="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2F5F2392-795B-41B6-BEB8-1E3E3078B361}" type="pres">
      <dgm:prSet presAssocID="{B211059C-662E-4A70-B792-32A4DDAFA8A4}" presName="sibTrans" presStyleCnt="0"/>
      <dgm:spPr/>
    </dgm:pt>
    <dgm:pt modelId="{DE870BCC-02F5-4B2C-B2A0-EB1C903471A4}" type="pres">
      <dgm:prSet presAssocID="{D5445A70-578F-477E-8DB0-62E09D38780D}" presName="composite" presStyleCnt="0"/>
      <dgm:spPr/>
    </dgm:pt>
    <dgm:pt modelId="{1AC697C9-3F9D-4D85-9A7A-D22D50EBB86B}" type="pres">
      <dgm:prSet presAssocID="{D5445A70-578F-477E-8DB0-62E09D38780D}" presName="ParentText" presStyleLbl="node1" presStyleIdx="6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</dgm:ptLst>
  <dgm:cxnLst>
    <dgm:cxn modelId="{B2A6410B-8169-4F2D-BFDF-9DA1EA3923CC}" type="presOf" srcId="{A8ED1A5D-4F14-4A22-89BA-D3DE324ED674}" destId="{F8DE6DBA-D76C-431F-BD68-877E949E01E9}" srcOrd="0" destOrd="0" presId="urn:microsoft.com/office/officeart/2005/8/layout/StepDownProcess"/>
    <dgm:cxn modelId="{F9C17633-A857-4148-9973-7B860A81F04F}" type="presOf" srcId="{172013AD-6D8F-410E-91BC-276E2756759B}" destId="{D452DD4E-F63C-4757-BD8E-9AB91A311286}" srcOrd="0" destOrd="0" presId="urn:microsoft.com/office/officeart/2005/8/layout/StepDownProcess"/>
    <dgm:cxn modelId="{B871FE60-D658-4549-9E40-FC6B510EC695}" type="presOf" srcId="{8E77B64F-A33C-4AB7-9FDF-2C48EFB38932}" destId="{27E69151-84E2-495B-A81B-A9B0566DE609}" srcOrd="0" destOrd="0" presId="urn:microsoft.com/office/officeart/2005/8/layout/StepDownProcess"/>
    <dgm:cxn modelId="{936B6163-79F6-485C-A178-7366DF36D392}" type="presOf" srcId="{BDD1FC44-B3FF-42F7-B06C-BAB738E187E5}" destId="{E97343F5-63CA-4147-B260-B6A79E56B6F3}" srcOrd="0" destOrd="0" presId="urn:microsoft.com/office/officeart/2005/8/layout/StepDownProcess"/>
    <dgm:cxn modelId="{7E945F4B-D0FA-4594-B1BE-7D2ED287DEC7}" type="presOf" srcId="{D5445A70-578F-477E-8DB0-62E09D38780D}" destId="{1AC697C9-3F9D-4D85-9A7A-D22D50EBB86B}" srcOrd="0" destOrd="0" presId="urn:microsoft.com/office/officeart/2005/8/layout/StepDownProcess"/>
    <dgm:cxn modelId="{61045554-2AEB-46D8-A90B-4A1EA2E6C8C0}" srcId="{092FF83F-83A1-4841-ADE7-55D82E903D09}" destId="{E39F44A6-DC3D-4E20-BED6-6377ED8EB1DE}" srcOrd="2" destOrd="0" parTransId="{9B6D2E5B-817A-4AC1-91DE-16968AFF84A7}" sibTransId="{18F5F6F4-6DAB-424D-83FE-7207E34EED44}"/>
    <dgm:cxn modelId="{B9E40A58-7135-44C7-9984-B8234C73A792}" type="presOf" srcId="{37042C29-EEF1-4F1C-96F4-2B8AB099DA44}" destId="{57F0E7B6-5252-4B0E-AD3D-2C22F3FDCEA7}" srcOrd="0" destOrd="0" presId="urn:microsoft.com/office/officeart/2005/8/layout/StepDownProcess"/>
    <dgm:cxn modelId="{7F90D7A4-DAEC-441D-B358-6FCBD1548331}" srcId="{092FF83F-83A1-4841-ADE7-55D82E903D09}" destId="{37042C29-EEF1-4F1C-96F4-2B8AB099DA44}" srcOrd="5" destOrd="0" parTransId="{E3006930-16C6-40E7-8243-275559DB3F97}" sibTransId="{B211059C-662E-4A70-B792-32A4DDAFA8A4}"/>
    <dgm:cxn modelId="{D9700BB1-CA8C-4C42-9D5F-DB5EDD4243FD}" srcId="{092FF83F-83A1-4841-ADE7-55D82E903D09}" destId="{D5445A70-578F-477E-8DB0-62E09D38780D}" srcOrd="6" destOrd="0" parTransId="{842CF30D-B4BB-4258-A53D-BAE5BDAB55B3}" sibTransId="{C7676ED7-356E-4340-80E0-F190BF8C70EF}"/>
    <dgm:cxn modelId="{D0F854B6-A7B0-4E73-A334-43E389F81237}" type="presOf" srcId="{CE4A3823-B8E8-40B0-A7EE-90104369D7CF}" destId="{15A13923-7E47-49F3-B1FE-ACC899D023B7}" srcOrd="0" destOrd="0" presId="urn:microsoft.com/office/officeart/2005/8/layout/StepDownProcess"/>
    <dgm:cxn modelId="{7F50B7C2-6F98-4C82-AED0-87A9BA39C895}" type="presOf" srcId="{E39F44A6-DC3D-4E20-BED6-6377ED8EB1DE}" destId="{72467541-74D7-4C31-8DDD-C460A6A3965F}" srcOrd="0" destOrd="0" presId="urn:microsoft.com/office/officeart/2005/8/layout/StepDownProcess"/>
    <dgm:cxn modelId="{C1AB9ECF-193B-42CA-B5CD-6674B39EB5DB}" srcId="{092FF83F-83A1-4841-ADE7-55D82E903D09}" destId="{172013AD-6D8F-410E-91BC-276E2756759B}" srcOrd="1" destOrd="0" parTransId="{88D58369-58EE-4F95-A759-2B0E0662CF2B}" sibTransId="{2BA85B50-232F-423E-9DBF-9467B3B955EF}"/>
    <dgm:cxn modelId="{F3A7C9DD-7B7C-4324-8AD7-DDA1DAD30BBA}" type="presOf" srcId="{092FF83F-83A1-4841-ADE7-55D82E903D09}" destId="{353F44CC-3EAA-4740-ACAA-78078BFF304D}" srcOrd="0" destOrd="0" presId="urn:microsoft.com/office/officeart/2005/8/layout/StepDownProcess"/>
    <dgm:cxn modelId="{9AB964ED-AB9F-4F65-8058-1C0E6BF64DC7}" srcId="{092FF83F-83A1-4841-ADE7-55D82E903D09}" destId="{8E77B64F-A33C-4AB7-9FDF-2C48EFB38932}" srcOrd="0" destOrd="0" parTransId="{DD3F52F0-DD2D-4D65-BC4A-29DA8126DCD4}" sibTransId="{A1C0B4EB-EA96-4A9F-AC25-B07020C9C6FE}"/>
    <dgm:cxn modelId="{1727D8F1-65F1-45A4-AB72-45FEBD22F691}" srcId="{092FF83F-83A1-4841-ADE7-55D82E903D09}" destId="{BDD1FC44-B3FF-42F7-B06C-BAB738E187E5}" srcOrd="3" destOrd="0" parTransId="{0C28C3ED-33F6-48F5-9C1B-F1C27C837074}" sibTransId="{0F1FAE7A-E51D-4FA9-B8F1-D763D6C86ADE}"/>
    <dgm:cxn modelId="{25B1F6F3-D692-4A86-9B08-C50B08E3D421}" srcId="{092FF83F-83A1-4841-ADE7-55D82E903D09}" destId="{CE4A3823-B8E8-40B0-A7EE-90104369D7CF}" srcOrd="4" destOrd="0" parTransId="{9CDFA9EA-C655-4AD3-B62D-BFC0CF2045F7}" sibTransId="{F3D9033D-1BA3-4462-9453-EA3F4E893F6E}"/>
    <dgm:cxn modelId="{11DA72F7-0511-439D-886A-C46F3581665B}" srcId="{CE4A3823-B8E8-40B0-A7EE-90104369D7CF}" destId="{A8ED1A5D-4F14-4A22-89BA-D3DE324ED674}" srcOrd="0" destOrd="0" parTransId="{7E805903-ED1C-4AD4-90BF-51DE106C1FB7}" sibTransId="{4A326285-FB22-46C5-A328-0EBAD140B587}"/>
    <dgm:cxn modelId="{3F4A5824-E984-4D5C-9104-7440FE41A122}" type="presParOf" srcId="{353F44CC-3EAA-4740-ACAA-78078BFF304D}" destId="{C53A8397-0DBC-4DD1-9449-DF9EACCAB637}" srcOrd="0" destOrd="0" presId="urn:microsoft.com/office/officeart/2005/8/layout/StepDownProcess"/>
    <dgm:cxn modelId="{C1D8D556-FA3E-4834-ACFF-152E8B8B91CF}" type="presParOf" srcId="{C53A8397-0DBC-4DD1-9449-DF9EACCAB637}" destId="{15B1F82D-5F37-42D0-8F5D-F33716232D14}" srcOrd="0" destOrd="0" presId="urn:microsoft.com/office/officeart/2005/8/layout/StepDownProcess"/>
    <dgm:cxn modelId="{608103FF-7A1F-4762-B9D8-2E670A0C5CF8}" type="presParOf" srcId="{C53A8397-0DBC-4DD1-9449-DF9EACCAB637}" destId="{27E69151-84E2-495B-A81B-A9B0566DE609}" srcOrd="1" destOrd="0" presId="urn:microsoft.com/office/officeart/2005/8/layout/StepDownProcess"/>
    <dgm:cxn modelId="{71DEC109-08AA-42D6-BB82-F2DFBDF75052}" type="presParOf" srcId="{C53A8397-0DBC-4DD1-9449-DF9EACCAB637}" destId="{D0AAED4B-0C01-4CF6-8E74-7FDDF83033B6}" srcOrd="2" destOrd="0" presId="urn:microsoft.com/office/officeart/2005/8/layout/StepDownProcess"/>
    <dgm:cxn modelId="{C3638F60-56B4-40A9-973E-925CCBE9084E}" type="presParOf" srcId="{353F44CC-3EAA-4740-ACAA-78078BFF304D}" destId="{0E1529AF-3707-4B82-B6D0-10E799438B8B}" srcOrd="1" destOrd="0" presId="urn:microsoft.com/office/officeart/2005/8/layout/StepDownProcess"/>
    <dgm:cxn modelId="{FBADD33F-CB59-4BC5-B002-44587EEBF440}" type="presParOf" srcId="{353F44CC-3EAA-4740-ACAA-78078BFF304D}" destId="{B38F088A-9A83-425C-8A02-494DB30F52A9}" srcOrd="2" destOrd="0" presId="urn:microsoft.com/office/officeart/2005/8/layout/StepDownProcess"/>
    <dgm:cxn modelId="{BB722175-1A0C-4D64-A0FE-37B4825D00A6}" type="presParOf" srcId="{B38F088A-9A83-425C-8A02-494DB30F52A9}" destId="{50D145C8-B6EF-461D-B808-50BB1460E49E}" srcOrd="0" destOrd="0" presId="urn:microsoft.com/office/officeart/2005/8/layout/StepDownProcess"/>
    <dgm:cxn modelId="{813777AC-5CA0-46A1-975D-95B030BDC0E8}" type="presParOf" srcId="{B38F088A-9A83-425C-8A02-494DB30F52A9}" destId="{D452DD4E-F63C-4757-BD8E-9AB91A311286}" srcOrd="1" destOrd="0" presId="urn:microsoft.com/office/officeart/2005/8/layout/StepDownProcess"/>
    <dgm:cxn modelId="{C8CA7A82-C8B1-4DAA-9030-BDAC66E4269A}" type="presParOf" srcId="{B38F088A-9A83-425C-8A02-494DB30F52A9}" destId="{607116C8-1CAE-418A-BEC8-624570602918}" srcOrd="2" destOrd="0" presId="urn:microsoft.com/office/officeart/2005/8/layout/StepDownProcess"/>
    <dgm:cxn modelId="{64AD5628-CE82-4D10-8E93-AE6035C0CA36}" type="presParOf" srcId="{353F44CC-3EAA-4740-ACAA-78078BFF304D}" destId="{E6EB487B-52A2-4700-8447-4F75F3877744}" srcOrd="3" destOrd="0" presId="urn:microsoft.com/office/officeart/2005/8/layout/StepDownProcess"/>
    <dgm:cxn modelId="{A1311EF4-337D-4FD6-8E9B-B0C9F14C54CB}" type="presParOf" srcId="{353F44CC-3EAA-4740-ACAA-78078BFF304D}" destId="{6CCDE7AB-776F-4987-9975-D7AA760F427D}" srcOrd="4" destOrd="0" presId="urn:microsoft.com/office/officeart/2005/8/layout/StepDownProcess"/>
    <dgm:cxn modelId="{02E2EEC9-7C69-4F34-BD72-9DF51680EA09}" type="presParOf" srcId="{6CCDE7AB-776F-4987-9975-D7AA760F427D}" destId="{811D7532-7655-45B6-AC41-5DD16683E5CE}" srcOrd="0" destOrd="0" presId="urn:microsoft.com/office/officeart/2005/8/layout/StepDownProcess"/>
    <dgm:cxn modelId="{2BADE968-D774-4198-A2A1-97CAF9CF3EBD}" type="presParOf" srcId="{6CCDE7AB-776F-4987-9975-D7AA760F427D}" destId="{72467541-74D7-4C31-8DDD-C460A6A3965F}" srcOrd="1" destOrd="0" presId="urn:microsoft.com/office/officeart/2005/8/layout/StepDownProcess"/>
    <dgm:cxn modelId="{02EFFEC0-65CD-4068-A83F-645CC1DB9050}" type="presParOf" srcId="{6CCDE7AB-776F-4987-9975-D7AA760F427D}" destId="{D6EC5A21-F7BF-4288-81C9-CDB2D633FD26}" srcOrd="2" destOrd="0" presId="urn:microsoft.com/office/officeart/2005/8/layout/StepDownProcess"/>
    <dgm:cxn modelId="{E2664DDF-48E9-4406-91AA-D99E631BFFEB}" type="presParOf" srcId="{353F44CC-3EAA-4740-ACAA-78078BFF304D}" destId="{3CBBBB9C-B053-479A-B7F2-3937D2E1331F}" srcOrd="5" destOrd="0" presId="urn:microsoft.com/office/officeart/2005/8/layout/StepDownProcess"/>
    <dgm:cxn modelId="{FE7B2B4E-4F5F-4504-8156-51088119B0B6}" type="presParOf" srcId="{353F44CC-3EAA-4740-ACAA-78078BFF304D}" destId="{E4B80A15-A0D4-47A4-8D11-6293307A1D2B}" srcOrd="6" destOrd="0" presId="urn:microsoft.com/office/officeart/2005/8/layout/StepDownProcess"/>
    <dgm:cxn modelId="{C8640703-5734-4F35-A0BF-B3827E2EC158}" type="presParOf" srcId="{E4B80A15-A0D4-47A4-8D11-6293307A1D2B}" destId="{5DCB0628-39EC-4069-A14F-5EE806038504}" srcOrd="0" destOrd="0" presId="urn:microsoft.com/office/officeart/2005/8/layout/StepDownProcess"/>
    <dgm:cxn modelId="{E9F75BFC-142C-4C55-8148-183A82E03545}" type="presParOf" srcId="{E4B80A15-A0D4-47A4-8D11-6293307A1D2B}" destId="{E97343F5-63CA-4147-B260-B6A79E56B6F3}" srcOrd="1" destOrd="0" presId="urn:microsoft.com/office/officeart/2005/8/layout/StepDownProcess"/>
    <dgm:cxn modelId="{DA9CBD87-DF2E-4652-8D99-F74DAC95C747}" type="presParOf" srcId="{E4B80A15-A0D4-47A4-8D11-6293307A1D2B}" destId="{CF941350-EB35-4D4D-8BB4-56473EED7747}" srcOrd="2" destOrd="0" presId="urn:microsoft.com/office/officeart/2005/8/layout/StepDownProcess"/>
    <dgm:cxn modelId="{D0100EB6-B790-41AB-8A01-5F837E354324}" type="presParOf" srcId="{353F44CC-3EAA-4740-ACAA-78078BFF304D}" destId="{F53A3F4D-83B0-44F0-9322-0347139CCD3C}" srcOrd="7" destOrd="0" presId="urn:microsoft.com/office/officeart/2005/8/layout/StepDownProcess"/>
    <dgm:cxn modelId="{288A47F3-60BE-403B-B7CE-8687CB3FADF2}" type="presParOf" srcId="{353F44CC-3EAA-4740-ACAA-78078BFF304D}" destId="{864B8149-6FD5-4606-80D1-28C1AF93E55A}" srcOrd="8" destOrd="0" presId="urn:microsoft.com/office/officeart/2005/8/layout/StepDownProcess"/>
    <dgm:cxn modelId="{30165F9D-426C-40D9-8FA6-CEF2B73CE789}" type="presParOf" srcId="{864B8149-6FD5-4606-80D1-28C1AF93E55A}" destId="{1220097E-2EE0-4A09-8E28-D44197C824E0}" srcOrd="0" destOrd="0" presId="urn:microsoft.com/office/officeart/2005/8/layout/StepDownProcess"/>
    <dgm:cxn modelId="{63FCF417-02C4-440C-BFAD-93EAECF5634B}" type="presParOf" srcId="{864B8149-6FD5-4606-80D1-28C1AF93E55A}" destId="{15A13923-7E47-49F3-B1FE-ACC899D023B7}" srcOrd="1" destOrd="0" presId="urn:microsoft.com/office/officeart/2005/8/layout/StepDownProcess"/>
    <dgm:cxn modelId="{FE26CFA0-E82F-4B11-A3D9-54706247884C}" type="presParOf" srcId="{864B8149-6FD5-4606-80D1-28C1AF93E55A}" destId="{F8DE6DBA-D76C-431F-BD68-877E949E01E9}" srcOrd="2" destOrd="0" presId="urn:microsoft.com/office/officeart/2005/8/layout/StepDownProcess"/>
    <dgm:cxn modelId="{4ACDF00C-BFE1-4B2F-B78D-19B947F00AD2}" type="presParOf" srcId="{353F44CC-3EAA-4740-ACAA-78078BFF304D}" destId="{EBEFC95D-DEBD-43DB-9804-62C855B25157}" srcOrd="9" destOrd="0" presId="urn:microsoft.com/office/officeart/2005/8/layout/StepDownProcess"/>
    <dgm:cxn modelId="{220B5C72-58E9-41CD-9B62-8D9E3DB2A34C}" type="presParOf" srcId="{353F44CC-3EAA-4740-ACAA-78078BFF304D}" destId="{7DB87183-8DE8-4280-9137-53A5CEC02233}" srcOrd="10" destOrd="0" presId="urn:microsoft.com/office/officeart/2005/8/layout/StepDownProcess"/>
    <dgm:cxn modelId="{D3CDE8E9-3BB2-464E-95AC-191CA0FEF7B7}" type="presParOf" srcId="{7DB87183-8DE8-4280-9137-53A5CEC02233}" destId="{11953D4D-2B26-4E78-B3EC-E2780423F7F9}" srcOrd="0" destOrd="0" presId="urn:microsoft.com/office/officeart/2005/8/layout/StepDownProcess"/>
    <dgm:cxn modelId="{3495AB46-38E2-4AF5-B1D2-F1B064C4576C}" type="presParOf" srcId="{7DB87183-8DE8-4280-9137-53A5CEC02233}" destId="{57F0E7B6-5252-4B0E-AD3D-2C22F3FDCEA7}" srcOrd="1" destOrd="0" presId="urn:microsoft.com/office/officeart/2005/8/layout/StepDownProcess"/>
    <dgm:cxn modelId="{17F3147C-E86F-4515-AE45-F017E23BEED8}" type="presParOf" srcId="{7DB87183-8DE8-4280-9137-53A5CEC02233}" destId="{713EFE4D-6C93-43FA-B72E-FC7909453EED}" srcOrd="2" destOrd="0" presId="urn:microsoft.com/office/officeart/2005/8/layout/StepDownProcess"/>
    <dgm:cxn modelId="{BCE0F7AC-6306-4C34-AD6F-B13980B41BF0}" type="presParOf" srcId="{353F44CC-3EAA-4740-ACAA-78078BFF304D}" destId="{2F5F2392-795B-41B6-BEB8-1E3E3078B361}" srcOrd="11" destOrd="0" presId="urn:microsoft.com/office/officeart/2005/8/layout/StepDownProcess"/>
    <dgm:cxn modelId="{8745F090-C248-46B2-BEEC-509A6EBC1638}" type="presParOf" srcId="{353F44CC-3EAA-4740-ACAA-78078BFF304D}" destId="{DE870BCC-02F5-4B2C-B2A0-EB1C903471A4}" srcOrd="12" destOrd="0" presId="urn:microsoft.com/office/officeart/2005/8/layout/StepDownProcess"/>
    <dgm:cxn modelId="{5419EC44-39B4-4232-9611-2CA21D77D02E}" type="presParOf" srcId="{DE870BCC-02F5-4B2C-B2A0-EB1C903471A4}" destId="{1AC697C9-3F9D-4D85-9A7A-D22D50EBB86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Google fit Authorization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 b="1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 b="1"/>
        </a:p>
      </dgm:t>
    </dgm:pt>
    <dgm:pt modelId="{415267EF-69B3-48B6-9022-8292F33DD55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Connect Google Fit to app</a:t>
          </a:r>
        </a:p>
      </dgm:t>
    </dgm:pt>
    <dgm:pt modelId="{D8C8022F-7A42-4AEC-ACD8-7E499DA78D81}" type="parTrans" cxnId="{9989B0BB-9B18-42BE-AAE6-06AA69605129}">
      <dgm:prSet/>
      <dgm:spPr/>
      <dgm:t>
        <a:bodyPr/>
        <a:lstStyle/>
        <a:p>
          <a:endParaRPr lang="en-US" b="1"/>
        </a:p>
      </dgm:t>
    </dgm:pt>
    <dgm:pt modelId="{8C9E42F0-4AD8-4A26-86F9-64CAF1F877BE}" type="sibTrans" cxnId="{9989B0BB-9B18-42BE-AAE6-06AA69605129}">
      <dgm:prSet/>
      <dgm:spPr/>
      <dgm:t>
        <a:bodyPr/>
        <a:lstStyle/>
        <a:p>
          <a:endParaRPr lang="en-US" b="1"/>
        </a:p>
      </dgm:t>
    </dgm:pt>
    <dgm:pt modelId="{6838E3CC-CE14-415E-888F-6565A9DD309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Access and Rendering data </a:t>
          </a:r>
        </a:p>
      </dgm:t>
    </dgm:pt>
    <dgm:pt modelId="{617B8561-0C4D-4AC3-87BE-B3CB17328C30}" type="parTrans" cxnId="{96AA153D-555C-49F2-B638-ABFD6BD2DE0D}">
      <dgm:prSet/>
      <dgm:spPr/>
      <dgm:t>
        <a:bodyPr/>
        <a:lstStyle/>
        <a:p>
          <a:endParaRPr lang="en-US" b="1"/>
        </a:p>
      </dgm:t>
    </dgm:pt>
    <dgm:pt modelId="{2F024393-23D4-4D42-800E-731C190750DE}" type="sibTrans" cxnId="{96AA153D-555C-49F2-B638-ABFD6BD2DE0D}">
      <dgm:prSet/>
      <dgm:spPr/>
      <dgm:t>
        <a:bodyPr/>
        <a:lstStyle/>
        <a:p>
          <a:endParaRPr lang="en-US" b="1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3" custScaleX="69021">
        <dgm:presLayoutVars>
          <dgm:bulletEnabled val="1"/>
        </dgm:presLayoutVars>
      </dgm:prSet>
      <dgm:spPr/>
    </dgm:pt>
    <dgm:pt modelId="{043B79E5-DB85-4C27-A68E-F55C19BA4C2C}" type="pres">
      <dgm:prSet presAssocID="{AFA8A00B-A01A-498B-B0D5-BD8F091C570E}" presName="sibTrans" presStyleLbl="sibTrans2D1" presStyleIdx="0" presStyleCnt="2"/>
      <dgm:spPr/>
    </dgm:pt>
    <dgm:pt modelId="{C587096B-B94F-46EA-8091-E0F36DFF68B2}" type="pres">
      <dgm:prSet presAssocID="{AFA8A00B-A01A-498B-B0D5-BD8F091C570E}" presName="connectorText" presStyleLbl="sibTrans2D1" presStyleIdx="0" presStyleCnt="2"/>
      <dgm:spPr/>
    </dgm:pt>
    <dgm:pt modelId="{9985A465-F5F1-4B6A-AE50-3C669DD5C86F}" type="pres">
      <dgm:prSet presAssocID="{415267EF-69B3-48B6-9022-8292F33DD55F}" presName="node" presStyleLbl="node1" presStyleIdx="1" presStyleCnt="3" custScaleX="69021">
        <dgm:presLayoutVars>
          <dgm:bulletEnabled val="1"/>
        </dgm:presLayoutVars>
      </dgm:prSet>
      <dgm:spPr/>
    </dgm:pt>
    <dgm:pt modelId="{C9A70D97-460F-43A2-88F1-57D4895EFDDF}" type="pres">
      <dgm:prSet presAssocID="{8C9E42F0-4AD8-4A26-86F9-64CAF1F877BE}" presName="sibTrans" presStyleLbl="sibTrans2D1" presStyleIdx="1" presStyleCnt="2"/>
      <dgm:spPr/>
    </dgm:pt>
    <dgm:pt modelId="{D22BEAF1-5364-436C-937D-73A4CE198CDF}" type="pres">
      <dgm:prSet presAssocID="{8C9E42F0-4AD8-4A26-86F9-64CAF1F877BE}" presName="connectorText" presStyleLbl="sibTrans2D1" presStyleIdx="1" presStyleCnt="2"/>
      <dgm:spPr/>
    </dgm:pt>
    <dgm:pt modelId="{0DA5E820-E8F1-475E-8678-AB318DBB2825}" type="pres">
      <dgm:prSet presAssocID="{6838E3CC-CE14-415E-888F-6565A9DD309A}" presName="node" presStyleLbl="node1" presStyleIdx="2" presStyleCnt="3" custScaleX="69021">
        <dgm:presLayoutVars>
          <dgm:bulletEnabled val="1"/>
        </dgm:presLayoutVars>
      </dgm:prSet>
      <dgm:spPr/>
    </dgm:pt>
  </dgm:ptLst>
  <dgm:cxnLst>
    <dgm:cxn modelId="{B6622F08-9CC3-4D1E-AEAE-C80E8217ADA3}" type="presOf" srcId="{8C9E42F0-4AD8-4A26-86F9-64CAF1F877BE}" destId="{C9A70D97-460F-43A2-88F1-57D4895EFDDF}" srcOrd="0" destOrd="0" presId="urn:microsoft.com/office/officeart/2005/8/layout/process1"/>
    <dgm:cxn modelId="{901D7510-7539-4B00-A9B5-403B14B11AAD}" type="presOf" srcId="{6838E3CC-CE14-415E-888F-6565A9DD309A}" destId="{0DA5E820-E8F1-475E-8678-AB318DBB2825}" srcOrd="0" destOrd="0" presId="urn:microsoft.com/office/officeart/2005/8/layout/process1"/>
    <dgm:cxn modelId="{4D63E81E-5C6B-49CF-B583-4A6128336F48}" type="presOf" srcId="{415267EF-69B3-48B6-9022-8292F33DD55F}" destId="{9985A465-F5F1-4B6A-AE50-3C669DD5C86F}" srcOrd="0" destOrd="0" presId="urn:microsoft.com/office/officeart/2005/8/layout/process1"/>
    <dgm:cxn modelId="{4ADA041F-7B23-4290-BB51-9779C02D4743}" type="presOf" srcId="{AFA8A00B-A01A-498B-B0D5-BD8F091C570E}" destId="{043B79E5-DB85-4C27-A68E-F55C19BA4C2C}" srcOrd="0" destOrd="0" presId="urn:microsoft.com/office/officeart/2005/8/layout/process1"/>
    <dgm:cxn modelId="{96AA153D-555C-49F2-B638-ABFD6BD2DE0D}" srcId="{454A4F06-358A-4B63-BBF7-A5123C76B296}" destId="{6838E3CC-CE14-415E-888F-6565A9DD309A}" srcOrd="2" destOrd="0" parTransId="{617B8561-0C4D-4AC3-87BE-B3CB17328C30}" sibTransId="{2F024393-23D4-4D42-800E-731C190750DE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F27ED464-1D38-4304-A0BE-CD806BDCC29B}" type="presOf" srcId="{AFA8A00B-A01A-498B-B0D5-BD8F091C570E}" destId="{C587096B-B94F-46EA-8091-E0F36DFF68B2}" srcOrd="1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132B8249-76DB-4125-98DE-EA04F804448C}" type="presOf" srcId="{8C9E42F0-4AD8-4A26-86F9-64CAF1F877BE}" destId="{D22BEAF1-5364-436C-937D-73A4CE198CDF}" srcOrd="1" destOrd="0" presId="urn:microsoft.com/office/officeart/2005/8/layout/process1"/>
    <dgm:cxn modelId="{9989B0BB-9B18-42BE-AAE6-06AA69605129}" srcId="{454A4F06-358A-4B63-BBF7-A5123C76B296}" destId="{415267EF-69B3-48B6-9022-8292F33DD55F}" srcOrd="1" destOrd="0" parTransId="{D8C8022F-7A42-4AEC-ACD8-7E499DA78D81}" sibTransId="{8C9E42F0-4AD8-4A26-86F9-64CAF1F877BE}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BE415C84-B954-4E1C-B313-4C1E958602D1}" type="presParOf" srcId="{34FA0222-9C5C-438E-9528-BB79A132E3A4}" destId="{043B79E5-DB85-4C27-A68E-F55C19BA4C2C}" srcOrd="1" destOrd="0" presId="urn:microsoft.com/office/officeart/2005/8/layout/process1"/>
    <dgm:cxn modelId="{9FCE8CD1-E218-497A-B195-335AAD9CCFEB}" type="presParOf" srcId="{043B79E5-DB85-4C27-A68E-F55C19BA4C2C}" destId="{C587096B-B94F-46EA-8091-E0F36DFF68B2}" srcOrd="0" destOrd="0" presId="urn:microsoft.com/office/officeart/2005/8/layout/process1"/>
    <dgm:cxn modelId="{85850A2B-A2A1-48DC-AC54-A73A4E03D297}" type="presParOf" srcId="{34FA0222-9C5C-438E-9528-BB79A132E3A4}" destId="{9985A465-F5F1-4B6A-AE50-3C669DD5C86F}" srcOrd="2" destOrd="0" presId="urn:microsoft.com/office/officeart/2005/8/layout/process1"/>
    <dgm:cxn modelId="{0C41605B-D681-4F7D-925F-2511C8428A96}" type="presParOf" srcId="{34FA0222-9C5C-438E-9528-BB79A132E3A4}" destId="{C9A70D97-460F-43A2-88F1-57D4895EFDDF}" srcOrd="3" destOrd="0" presId="urn:microsoft.com/office/officeart/2005/8/layout/process1"/>
    <dgm:cxn modelId="{137C1DC3-4C37-4E38-910A-F6A353E14126}" type="presParOf" srcId="{C9A70D97-460F-43A2-88F1-57D4895EFDDF}" destId="{D22BEAF1-5364-436C-937D-73A4CE198CDF}" srcOrd="0" destOrd="0" presId="urn:microsoft.com/office/officeart/2005/8/layout/process1"/>
    <dgm:cxn modelId="{478B7C50-D1B2-4556-AEAE-30078E53C840}" type="presParOf" srcId="{34FA0222-9C5C-438E-9528-BB79A132E3A4}" destId="{0DA5E820-E8F1-475E-8678-AB318DBB282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Model accuracy Testing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 b="1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 b="1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API End point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EBED3CF2-E9C6-4512-9F26-69D65AD5CBEC}" type="sibTrans" cxnId="{06A9EC00-2296-47A0-9790-955B9E87D3A4}">
      <dgm:prSet custT="1"/>
      <dgm:spPr/>
      <dgm:t>
        <a:bodyPr/>
        <a:lstStyle/>
        <a:p>
          <a:endParaRPr lang="en-US" sz="1200" b="1"/>
        </a:p>
      </dgm:t>
    </dgm:pt>
    <dgm:pt modelId="{C6BBB4C2-F0B3-412D-B27D-A6E2995D4A4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API Testing</a:t>
          </a:r>
        </a:p>
      </dgm:t>
    </dgm:pt>
    <dgm:pt modelId="{BD79659F-50E5-4B96-BA52-8B8E8653E7AE}" type="parTrans" cxnId="{B97CE94D-D9CF-429C-BFBD-5F75653C51C6}">
      <dgm:prSet/>
      <dgm:spPr/>
      <dgm:t>
        <a:bodyPr/>
        <a:lstStyle/>
        <a:p>
          <a:endParaRPr lang="en-US" b="1"/>
        </a:p>
      </dgm:t>
    </dgm:pt>
    <dgm:pt modelId="{CDBED88D-7A2A-453E-82B5-E672D42FE75A}" type="sibTrans" cxnId="{B97CE94D-D9CF-429C-BFBD-5F75653C51C6}">
      <dgm:prSet/>
      <dgm:spPr/>
      <dgm:t>
        <a:bodyPr/>
        <a:lstStyle/>
        <a:p>
          <a:endParaRPr lang="en-US" b="1"/>
        </a:p>
      </dgm:t>
    </dgm:pt>
    <dgm:pt modelId="{40F5FB18-964D-4E2D-9787-26D3FA7A943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Deploy in server</a:t>
          </a:r>
        </a:p>
      </dgm:t>
    </dgm:pt>
    <dgm:pt modelId="{524140A3-E915-489D-AA26-62A669F50E44}" type="parTrans" cxnId="{C78E48BE-3E81-4BEB-92AC-50A409F28C4B}">
      <dgm:prSet/>
      <dgm:spPr/>
      <dgm:t>
        <a:bodyPr/>
        <a:lstStyle/>
        <a:p>
          <a:endParaRPr lang="en-US" b="1"/>
        </a:p>
      </dgm:t>
    </dgm:pt>
    <dgm:pt modelId="{BBE0D7E6-6005-4E2B-8F2C-94E4E6B05E42}" type="sibTrans" cxnId="{C78E48BE-3E81-4BEB-92AC-50A409F28C4B}">
      <dgm:prSet/>
      <dgm:spPr/>
      <dgm:t>
        <a:bodyPr/>
        <a:lstStyle/>
        <a:p>
          <a:endParaRPr lang="en-US" b="1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4" custScaleX="84267" custScaleY="84005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3"/>
      <dgm:spPr/>
    </dgm:pt>
    <dgm:pt modelId="{F91816CF-F620-47D9-A288-D09AFB16C503}" type="pres">
      <dgm:prSet presAssocID="{AFA8A00B-A01A-498B-B0D5-BD8F091C570E}" presName="connectorText" presStyleLbl="sibTrans2D1" presStyleIdx="0" presStyleCnt="3"/>
      <dgm:spPr/>
    </dgm:pt>
    <dgm:pt modelId="{92E7257E-8711-44E1-BE12-A3712BBA541C}" type="pres">
      <dgm:prSet presAssocID="{6940972A-8FC9-41A1-B75E-3B221569315A}" presName="node" presStyleLbl="node1" presStyleIdx="1" presStyleCnt="4" custScaleX="84267" custScaleY="84005">
        <dgm:presLayoutVars>
          <dgm:bulletEnabled val="1"/>
        </dgm:presLayoutVars>
      </dgm:prSet>
      <dgm:spPr/>
    </dgm:pt>
    <dgm:pt modelId="{2ED02781-51C3-4855-B044-A5AED8511350}" type="pres">
      <dgm:prSet presAssocID="{EBED3CF2-E9C6-4512-9F26-69D65AD5CBEC}" presName="sibTrans" presStyleLbl="sibTrans2D1" presStyleIdx="1" presStyleCnt="3"/>
      <dgm:spPr/>
    </dgm:pt>
    <dgm:pt modelId="{C4C986ED-4A2C-4A5C-8286-D814753F362A}" type="pres">
      <dgm:prSet presAssocID="{EBED3CF2-E9C6-4512-9F26-69D65AD5CBEC}" presName="connectorText" presStyleLbl="sibTrans2D1" presStyleIdx="1" presStyleCnt="3"/>
      <dgm:spPr/>
    </dgm:pt>
    <dgm:pt modelId="{8155BE0F-BE7E-44CC-A121-2D826697FD67}" type="pres">
      <dgm:prSet presAssocID="{C6BBB4C2-F0B3-412D-B27D-A6E2995D4A41}" presName="node" presStyleLbl="node1" presStyleIdx="2" presStyleCnt="4" custScaleX="84267" custScaleY="84005">
        <dgm:presLayoutVars>
          <dgm:bulletEnabled val="1"/>
        </dgm:presLayoutVars>
      </dgm:prSet>
      <dgm:spPr/>
    </dgm:pt>
    <dgm:pt modelId="{6E12BC93-DB98-4153-8067-42823149D921}" type="pres">
      <dgm:prSet presAssocID="{CDBED88D-7A2A-453E-82B5-E672D42FE75A}" presName="sibTrans" presStyleLbl="sibTrans2D1" presStyleIdx="2" presStyleCnt="3"/>
      <dgm:spPr/>
    </dgm:pt>
    <dgm:pt modelId="{0755A458-4F0C-4731-8C86-A1A906285877}" type="pres">
      <dgm:prSet presAssocID="{CDBED88D-7A2A-453E-82B5-E672D42FE75A}" presName="connectorText" presStyleLbl="sibTrans2D1" presStyleIdx="2" presStyleCnt="3"/>
      <dgm:spPr/>
    </dgm:pt>
    <dgm:pt modelId="{EE327C89-5508-4561-B207-8BF99A0F0E94}" type="pres">
      <dgm:prSet presAssocID="{40F5FB18-964D-4E2D-9787-26D3FA7A9430}" presName="node" presStyleLbl="node1" presStyleIdx="3" presStyleCnt="4" custScaleX="84267" custScaleY="84005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DF466F02-989C-4330-8C9D-3B05F1266505}" type="presOf" srcId="{C6BBB4C2-F0B3-412D-B27D-A6E2995D4A41}" destId="{8155BE0F-BE7E-44CC-A121-2D826697FD67}" srcOrd="0" destOrd="0" presId="urn:microsoft.com/office/officeart/2005/8/layout/process1"/>
    <dgm:cxn modelId="{436FD60C-EDCA-407D-AC3E-0E06313F5D41}" type="presOf" srcId="{EBED3CF2-E9C6-4512-9F26-69D65AD5CBEC}" destId="{C4C986ED-4A2C-4A5C-8286-D814753F362A}" srcOrd="1" destOrd="0" presId="urn:microsoft.com/office/officeart/2005/8/layout/process1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0769AB61-2E87-4E9E-9950-68BFBC6B46BA}" type="presOf" srcId="{CDBED88D-7A2A-453E-82B5-E672D42FE75A}" destId="{6E12BC93-DB98-4153-8067-42823149D921}" srcOrd="0" destOrd="0" presId="urn:microsoft.com/office/officeart/2005/8/layout/process1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A532D845-F374-48DC-9654-3C52B9678A9D}" type="presOf" srcId="{EBED3CF2-E9C6-4512-9F26-69D65AD5CBEC}" destId="{2ED02781-51C3-4855-B044-A5AED8511350}" srcOrd="0" destOrd="0" presId="urn:microsoft.com/office/officeart/2005/8/layout/process1"/>
    <dgm:cxn modelId="{B97CE94D-D9CF-429C-BFBD-5F75653C51C6}" srcId="{454A4F06-358A-4B63-BBF7-A5123C76B296}" destId="{C6BBB4C2-F0B3-412D-B27D-A6E2995D4A41}" srcOrd="2" destOrd="0" parTransId="{BD79659F-50E5-4B96-BA52-8B8E8653E7AE}" sibTransId="{CDBED88D-7A2A-453E-82B5-E672D42FE75A}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C987CDA0-EFD4-4602-9D9F-CFE4A468B340}" type="presOf" srcId="{CDBED88D-7A2A-453E-82B5-E672D42FE75A}" destId="{0755A458-4F0C-4731-8C86-A1A906285877}" srcOrd="1" destOrd="0" presId="urn:microsoft.com/office/officeart/2005/8/layout/process1"/>
    <dgm:cxn modelId="{C78E48BE-3E81-4BEB-92AC-50A409F28C4B}" srcId="{454A4F06-358A-4B63-BBF7-A5123C76B296}" destId="{40F5FB18-964D-4E2D-9787-26D3FA7A9430}" srcOrd="3" destOrd="0" parTransId="{524140A3-E915-489D-AA26-62A669F50E44}" sibTransId="{BBE0D7E6-6005-4E2B-8F2C-94E4E6B05E42}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E90CB6F9-E9FD-42D7-9745-7A59902E262E}" type="presOf" srcId="{40F5FB18-964D-4E2D-9787-26D3FA7A9430}" destId="{EE327C89-5508-4561-B207-8BF99A0F0E9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  <dgm:cxn modelId="{CD9419ED-F43E-46D3-B1AE-F7183AC89748}" type="presParOf" srcId="{34FA0222-9C5C-438E-9528-BB79A132E3A4}" destId="{2ED02781-51C3-4855-B044-A5AED8511350}" srcOrd="3" destOrd="0" presId="urn:microsoft.com/office/officeart/2005/8/layout/process1"/>
    <dgm:cxn modelId="{1907072D-4A0C-482B-A502-35DF18A4842F}" type="presParOf" srcId="{2ED02781-51C3-4855-B044-A5AED8511350}" destId="{C4C986ED-4A2C-4A5C-8286-D814753F362A}" srcOrd="0" destOrd="0" presId="urn:microsoft.com/office/officeart/2005/8/layout/process1"/>
    <dgm:cxn modelId="{40CAE2F9-FFD8-405A-AE4C-7CF257744296}" type="presParOf" srcId="{34FA0222-9C5C-438E-9528-BB79A132E3A4}" destId="{8155BE0F-BE7E-44CC-A121-2D826697FD67}" srcOrd="4" destOrd="0" presId="urn:microsoft.com/office/officeart/2005/8/layout/process1"/>
    <dgm:cxn modelId="{75336866-F04F-4425-8EB6-276D025E897B}" type="presParOf" srcId="{34FA0222-9C5C-438E-9528-BB79A132E3A4}" destId="{6E12BC93-DB98-4153-8067-42823149D921}" srcOrd="5" destOrd="0" presId="urn:microsoft.com/office/officeart/2005/8/layout/process1"/>
    <dgm:cxn modelId="{51EE6616-1F99-46B3-9567-0C9B9E2EB055}" type="presParOf" srcId="{6E12BC93-DB98-4153-8067-42823149D921}" destId="{0755A458-4F0C-4731-8C86-A1A906285877}" srcOrd="0" destOrd="0" presId="urn:microsoft.com/office/officeart/2005/8/layout/process1"/>
    <dgm:cxn modelId="{E3F534EA-B14D-421F-9EF2-D8C69C9006CC}" type="presParOf" srcId="{34FA0222-9C5C-438E-9528-BB79A132E3A4}" destId="{EE327C89-5508-4561-B207-8BF99A0F0E9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3553E2D-D447-444E-ACC4-A5F605A8DCE0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79BA6B2C-B8C9-49FE-AD55-9126C07BC47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Clean data</a:t>
          </a:r>
        </a:p>
      </dgm:t>
    </dgm:pt>
    <dgm:pt modelId="{6447460D-083F-4314-94C9-81002175DEDF}" type="parTrans" cxnId="{8B1C63A2-6CA9-4C0C-8A71-282312327134}">
      <dgm:prSet/>
      <dgm:spPr/>
      <dgm:t>
        <a:bodyPr/>
        <a:lstStyle/>
        <a:p>
          <a:endParaRPr lang="en-US" sz="1200" b="1"/>
        </a:p>
      </dgm:t>
    </dgm:pt>
    <dgm:pt modelId="{2CBAC7D2-B62E-430B-9584-9A13627F192F}" type="sibTrans" cxnId="{8B1C63A2-6CA9-4C0C-8A71-282312327134}">
      <dgm:prSet custT="1"/>
      <dgm:spPr/>
      <dgm:t>
        <a:bodyPr/>
        <a:lstStyle/>
        <a:p>
          <a:endParaRPr lang="en-US" sz="1200" b="1"/>
        </a:p>
      </dgm:t>
    </dgm:pt>
    <dgm:pt modelId="{4ECA16BA-91A1-4723-98E1-C1C78FA3291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Store in firebase</a:t>
          </a:r>
        </a:p>
      </dgm:t>
    </dgm:pt>
    <dgm:pt modelId="{F7DC1757-B41A-4A18-B8C2-49BE08557506}" type="parTrans" cxnId="{AB4F7E5C-D316-4B37-A6A0-92729FA43911}">
      <dgm:prSet/>
      <dgm:spPr/>
      <dgm:t>
        <a:bodyPr/>
        <a:lstStyle/>
        <a:p>
          <a:endParaRPr lang="en-US" sz="1200" b="1"/>
        </a:p>
      </dgm:t>
    </dgm:pt>
    <dgm:pt modelId="{E2AB7B52-3F91-4DE7-AD96-780B11675306}" type="sibTrans" cxnId="{AB4F7E5C-D316-4B37-A6A0-92729FA43911}">
      <dgm:prSet custT="1"/>
      <dgm:spPr/>
      <dgm:t>
        <a:bodyPr/>
        <a:lstStyle/>
        <a:p>
          <a:endParaRPr lang="en-US" sz="1200" b="1"/>
        </a:p>
      </dgm:t>
    </dgm:pt>
    <dgm:pt modelId="{D7936272-D0D9-4CFF-B3FD-41DC29CF8CA0}" type="pres">
      <dgm:prSet presAssocID="{03553E2D-D447-444E-ACC4-A5F605A8DCE0}" presName="Name0" presStyleCnt="0">
        <dgm:presLayoutVars>
          <dgm:dir/>
          <dgm:resizeHandles val="exact"/>
        </dgm:presLayoutVars>
      </dgm:prSet>
      <dgm:spPr/>
    </dgm:pt>
    <dgm:pt modelId="{14005840-EFF6-421A-85A4-366ABE5F7C72}" type="pres">
      <dgm:prSet presAssocID="{79BA6B2C-B8C9-49FE-AD55-9126C07BC473}" presName="node" presStyleLbl="node1" presStyleIdx="0" presStyleCnt="2" custScaleX="72410" custScaleY="72184" custLinFactNeighborY="-8934">
        <dgm:presLayoutVars>
          <dgm:bulletEnabled val="1"/>
        </dgm:presLayoutVars>
      </dgm:prSet>
      <dgm:spPr/>
    </dgm:pt>
    <dgm:pt modelId="{345013FC-DDE1-48AB-B50F-9EFDC374D969}" type="pres">
      <dgm:prSet presAssocID="{2CBAC7D2-B62E-430B-9584-9A13627F192F}" presName="sibTrans" presStyleLbl="sibTrans2D1" presStyleIdx="0" presStyleCnt="1"/>
      <dgm:spPr/>
    </dgm:pt>
    <dgm:pt modelId="{F1A332A4-1BEE-491A-B608-7AF1E041403B}" type="pres">
      <dgm:prSet presAssocID="{2CBAC7D2-B62E-430B-9584-9A13627F192F}" presName="connectorText" presStyleLbl="sibTrans2D1" presStyleIdx="0" presStyleCnt="1"/>
      <dgm:spPr/>
    </dgm:pt>
    <dgm:pt modelId="{DD9A0608-C704-45E4-84AC-59BE825F530E}" type="pres">
      <dgm:prSet presAssocID="{4ECA16BA-91A1-4723-98E1-C1C78FA32913}" presName="node" presStyleLbl="node1" presStyleIdx="1" presStyleCnt="2" custScaleX="72410" custScaleY="72184" custLinFactNeighborY="-4467">
        <dgm:presLayoutVars>
          <dgm:bulletEnabled val="1"/>
        </dgm:presLayoutVars>
      </dgm:prSet>
      <dgm:spPr/>
    </dgm:pt>
  </dgm:ptLst>
  <dgm:cxnLst>
    <dgm:cxn modelId="{09D7CA0C-052E-4771-9980-C987FBED99C3}" type="presOf" srcId="{79BA6B2C-B8C9-49FE-AD55-9126C07BC473}" destId="{14005840-EFF6-421A-85A4-366ABE5F7C72}" srcOrd="0" destOrd="0" presId="urn:microsoft.com/office/officeart/2005/8/layout/process1"/>
    <dgm:cxn modelId="{56AB1110-76C3-4899-9262-1BCDB8FACD7C}" type="presOf" srcId="{03553E2D-D447-444E-ACC4-A5F605A8DCE0}" destId="{D7936272-D0D9-4CFF-B3FD-41DC29CF8CA0}" srcOrd="0" destOrd="0" presId="urn:microsoft.com/office/officeart/2005/8/layout/process1"/>
    <dgm:cxn modelId="{AB4F7E5C-D316-4B37-A6A0-92729FA43911}" srcId="{03553E2D-D447-444E-ACC4-A5F605A8DCE0}" destId="{4ECA16BA-91A1-4723-98E1-C1C78FA32913}" srcOrd="1" destOrd="0" parTransId="{F7DC1757-B41A-4A18-B8C2-49BE08557506}" sibTransId="{E2AB7B52-3F91-4DE7-AD96-780B11675306}"/>
    <dgm:cxn modelId="{8B1C63A2-6CA9-4C0C-8A71-282312327134}" srcId="{03553E2D-D447-444E-ACC4-A5F605A8DCE0}" destId="{79BA6B2C-B8C9-49FE-AD55-9126C07BC473}" srcOrd="0" destOrd="0" parTransId="{6447460D-083F-4314-94C9-81002175DEDF}" sibTransId="{2CBAC7D2-B62E-430B-9584-9A13627F192F}"/>
    <dgm:cxn modelId="{565BB4B1-482A-4459-94EA-72DF8FE22362}" type="presOf" srcId="{2CBAC7D2-B62E-430B-9584-9A13627F192F}" destId="{345013FC-DDE1-48AB-B50F-9EFDC374D969}" srcOrd="0" destOrd="0" presId="urn:microsoft.com/office/officeart/2005/8/layout/process1"/>
    <dgm:cxn modelId="{B32F05C6-06AE-4F9E-81E9-68E9DB700E4A}" type="presOf" srcId="{2CBAC7D2-B62E-430B-9584-9A13627F192F}" destId="{F1A332A4-1BEE-491A-B608-7AF1E041403B}" srcOrd="1" destOrd="0" presId="urn:microsoft.com/office/officeart/2005/8/layout/process1"/>
    <dgm:cxn modelId="{30C90BFF-F395-4EC3-8117-FBF4004C3EF4}" type="presOf" srcId="{4ECA16BA-91A1-4723-98E1-C1C78FA32913}" destId="{DD9A0608-C704-45E4-84AC-59BE825F530E}" srcOrd="0" destOrd="0" presId="urn:microsoft.com/office/officeart/2005/8/layout/process1"/>
    <dgm:cxn modelId="{91EBC1B7-6FC2-4832-BD9F-994AE0F02A9F}" type="presParOf" srcId="{D7936272-D0D9-4CFF-B3FD-41DC29CF8CA0}" destId="{14005840-EFF6-421A-85A4-366ABE5F7C72}" srcOrd="0" destOrd="0" presId="urn:microsoft.com/office/officeart/2005/8/layout/process1"/>
    <dgm:cxn modelId="{D4B950EB-1C87-4BCD-98F2-3AF1DDD4364E}" type="presParOf" srcId="{D7936272-D0D9-4CFF-B3FD-41DC29CF8CA0}" destId="{345013FC-DDE1-48AB-B50F-9EFDC374D969}" srcOrd="1" destOrd="0" presId="urn:microsoft.com/office/officeart/2005/8/layout/process1"/>
    <dgm:cxn modelId="{68E53D50-CE7F-4E6A-A595-491CA8C5368F}" type="presParOf" srcId="{345013FC-DDE1-48AB-B50F-9EFDC374D969}" destId="{F1A332A4-1BEE-491A-B608-7AF1E041403B}" srcOrd="0" destOrd="0" presId="urn:microsoft.com/office/officeart/2005/8/layout/process1"/>
    <dgm:cxn modelId="{7C49A72B-061A-4528-BEF9-A8CCDD87F9AD}" type="presParOf" srcId="{D7936272-D0D9-4CFF-B3FD-41DC29CF8CA0}" destId="{DD9A0608-C704-45E4-84AC-59BE825F530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55B8E86-1076-4454-8694-DAD59D9210C4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BAC0E8A3-609A-4386-BC3B-E16CE7B5348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API end point access</a:t>
          </a:r>
        </a:p>
      </dgm:t>
    </dgm:pt>
    <dgm:pt modelId="{71EC3E07-0CA4-44A9-BA79-AE9B5CE8B60C}" type="parTrans" cxnId="{31BB2B51-022E-40A6-91B8-531E586F128D}">
      <dgm:prSet/>
      <dgm:spPr/>
      <dgm:t>
        <a:bodyPr/>
        <a:lstStyle/>
        <a:p>
          <a:endParaRPr lang="en-US" sz="1200" b="1"/>
        </a:p>
      </dgm:t>
    </dgm:pt>
    <dgm:pt modelId="{AC2C7D4F-0662-4A07-9580-C7A7F080BFAB}" type="sibTrans" cxnId="{31BB2B51-022E-40A6-91B8-531E586F128D}">
      <dgm:prSet custT="1"/>
      <dgm:spPr/>
      <dgm:t>
        <a:bodyPr/>
        <a:lstStyle/>
        <a:p>
          <a:endParaRPr lang="en-US" sz="1200" b="1"/>
        </a:p>
      </dgm:t>
    </dgm:pt>
    <dgm:pt modelId="{D96F48E8-52CA-45B2-95E9-2DE16763859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Output the prediction</a:t>
          </a:r>
        </a:p>
      </dgm:t>
    </dgm:pt>
    <dgm:pt modelId="{49D2860C-9A2C-4241-8110-58035E137C92}" type="sibTrans" cxnId="{9112EDBA-38A1-4DE0-99AA-0DB69F57578E}">
      <dgm:prSet custT="1"/>
      <dgm:spPr/>
      <dgm:t>
        <a:bodyPr/>
        <a:lstStyle/>
        <a:p>
          <a:endParaRPr lang="en-US" sz="1200" b="1"/>
        </a:p>
      </dgm:t>
    </dgm:pt>
    <dgm:pt modelId="{6C21F7DF-0DFF-4EC9-B919-0EE255A9AB0E}" type="parTrans" cxnId="{9112EDBA-38A1-4DE0-99AA-0DB69F57578E}">
      <dgm:prSet/>
      <dgm:spPr/>
      <dgm:t>
        <a:bodyPr/>
        <a:lstStyle/>
        <a:p>
          <a:endParaRPr lang="en-US" sz="1200" b="1"/>
        </a:p>
      </dgm:t>
    </dgm:pt>
    <dgm:pt modelId="{E2897E0D-035A-455E-A59B-6A9A76F75CB7}" type="pres">
      <dgm:prSet presAssocID="{D55B8E86-1076-4454-8694-DAD59D9210C4}" presName="Name0" presStyleCnt="0">
        <dgm:presLayoutVars>
          <dgm:dir/>
          <dgm:resizeHandles val="exact"/>
        </dgm:presLayoutVars>
      </dgm:prSet>
      <dgm:spPr/>
    </dgm:pt>
    <dgm:pt modelId="{4A9E3870-9866-4744-AF82-645737CD0762}" type="pres">
      <dgm:prSet presAssocID="{BAC0E8A3-609A-4386-BC3B-E16CE7B5348B}" presName="node" presStyleLbl="node1" presStyleIdx="0" presStyleCnt="2" custScaleX="72410" custScaleY="72184">
        <dgm:presLayoutVars>
          <dgm:bulletEnabled val="1"/>
        </dgm:presLayoutVars>
      </dgm:prSet>
      <dgm:spPr/>
    </dgm:pt>
    <dgm:pt modelId="{767738D6-D89F-4AFC-8AA5-6BAF1D9E8071}" type="pres">
      <dgm:prSet presAssocID="{AC2C7D4F-0662-4A07-9580-C7A7F080BFAB}" presName="sibTrans" presStyleLbl="sibTrans2D1" presStyleIdx="0" presStyleCnt="1"/>
      <dgm:spPr/>
    </dgm:pt>
    <dgm:pt modelId="{45090C28-A30A-4E37-990E-844C59FA73FA}" type="pres">
      <dgm:prSet presAssocID="{AC2C7D4F-0662-4A07-9580-C7A7F080BFAB}" presName="connectorText" presStyleLbl="sibTrans2D1" presStyleIdx="0" presStyleCnt="1"/>
      <dgm:spPr/>
    </dgm:pt>
    <dgm:pt modelId="{B7E5DA83-7577-44E1-B5DD-CB324B5DD994}" type="pres">
      <dgm:prSet presAssocID="{D96F48E8-52CA-45B2-95E9-2DE167638593}" presName="node" presStyleLbl="node1" presStyleIdx="1" presStyleCnt="2" custScaleX="72410" custScaleY="72184" custLinFactNeighborY="-395">
        <dgm:presLayoutVars>
          <dgm:bulletEnabled val="1"/>
        </dgm:presLayoutVars>
      </dgm:prSet>
      <dgm:spPr/>
    </dgm:pt>
  </dgm:ptLst>
  <dgm:cxnLst>
    <dgm:cxn modelId="{83621106-B029-4EA6-8C79-62A7209EE0FB}" type="presOf" srcId="{D55B8E86-1076-4454-8694-DAD59D9210C4}" destId="{E2897E0D-035A-455E-A59B-6A9A76F75CB7}" srcOrd="0" destOrd="0" presId="urn:microsoft.com/office/officeart/2005/8/layout/process1"/>
    <dgm:cxn modelId="{940D8C0C-1ACF-47A3-B485-1493062D3B7B}" type="presOf" srcId="{AC2C7D4F-0662-4A07-9580-C7A7F080BFAB}" destId="{45090C28-A30A-4E37-990E-844C59FA73FA}" srcOrd="1" destOrd="0" presId="urn:microsoft.com/office/officeart/2005/8/layout/process1"/>
    <dgm:cxn modelId="{B761BE13-0675-47CB-B141-C8A21426CAC4}" type="presOf" srcId="{BAC0E8A3-609A-4386-BC3B-E16CE7B5348B}" destId="{4A9E3870-9866-4744-AF82-645737CD0762}" srcOrd="0" destOrd="0" presId="urn:microsoft.com/office/officeart/2005/8/layout/process1"/>
    <dgm:cxn modelId="{31BB2B51-022E-40A6-91B8-531E586F128D}" srcId="{D55B8E86-1076-4454-8694-DAD59D9210C4}" destId="{BAC0E8A3-609A-4386-BC3B-E16CE7B5348B}" srcOrd="0" destOrd="0" parTransId="{71EC3E07-0CA4-44A9-BA79-AE9B5CE8B60C}" sibTransId="{AC2C7D4F-0662-4A07-9580-C7A7F080BFAB}"/>
    <dgm:cxn modelId="{7E6B7454-6666-4D4C-91B8-E553E99AC1A1}" type="presOf" srcId="{D96F48E8-52CA-45B2-95E9-2DE167638593}" destId="{B7E5DA83-7577-44E1-B5DD-CB324B5DD994}" srcOrd="0" destOrd="0" presId="urn:microsoft.com/office/officeart/2005/8/layout/process1"/>
    <dgm:cxn modelId="{9112EDBA-38A1-4DE0-99AA-0DB69F57578E}" srcId="{D55B8E86-1076-4454-8694-DAD59D9210C4}" destId="{D96F48E8-52CA-45B2-95E9-2DE167638593}" srcOrd="1" destOrd="0" parTransId="{6C21F7DF-0DFF-4EC9-B919-0EE255A9AB0E}" sibTransId="{49D2860C-9A2C-4241-8110-58035E137C92}"/>
    <dgm:cxn modelId="{381943FA-47B5-4685-A6BA-C43A94BF3B9F}" type="presOf" srcId="{AC2C7D4F-0662-4A07-9580-C7A7F080BFAB}" destId="{767738D6-D89F-4AFC-8AA5-6BAF1D9E8071}" srcOrd="0" destOrd="0" presId="urn:microsoft.com/office/officeart/2005/8/layout/process1"/>
    <dgm:cxn modelId="{6D6128E4-D5A1-4BA5-B116-0D21989EF3C7}" type="presParOf" srcId="{E2897E0D-035A-455E-A59B-6A9A76F75CB7}" destId="{4A9E3870-9866-4744-AF82-645737CD0762}" srcOrd="0" destOrd="0" presId="urn:microsoft.com/office/officeart/2005/8/layout/process1"/>
    <dgm:cxn modelId="{0F75CB9D-5027-44AC-968F-02501C0DE5E8}" type="presParOf" srcId="{E2897E0D-035A-455E-A59B-6A9A76F75CB7}" destId="{767738D6-D89F-4AFC-8AA5-6BAF1D9E8071}" srcOrd="1" destOrd="0" presId="urn:microsoft.com/office/officeart/2005/8/layout/process1"/>
    <dgm:cxn modelId="{8B4082EC-99FE-4B65-8A7C-C4BB7758D628}" type="presParOf" srcId="{767738D6-D89F-4AFC-8AA5-6BAF1D9E8071}" destId="{45090C28-A30A-4E37-990E-844C59FA73FA}" srcOrd="0" destOrd="0" presId="urn:microsoft.com/office/officeart/2005/8/layout/process1"/>
    <dgm:cxn modelId="{6BC76C59-0E21-4089-BC7B-2B85739D5E12}" type="presParOf" srcId="{E2897E0D-035A-455E-A59B-6A9A76F75CB7}" destId="{B7E5DA83-7577-44E1-B5DD-CB324B5DD99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To be Completed (Final)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100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 sz="11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1" custLinFactX="-69127" custLinFactNeighborX="-100000" custLinFactNeighborY="4214">
        <dgm:presLayoutVars>
          <dgm:bulletEnabled val="1"/>
        </dgm:presLayoutVars>
      </dgm:prSet>
      <dgm:spPr/>
    </dgm:pt>
  </dgm:ptLst>
  <dgm:cxnLst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092FF83F-83A1-4841-ADE7-55D82E903D0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77B64F-A33C-4AB7-9FDF-2C48EFB38932}">
      <dgm:prSet phldrT="[Text]" custT="1"/>
      <dgm:spPr/>
      <dgm:t>
        <a:bodyPr/>
        <a:lstStyle/>
        <a:p>
          <a:r>
            <a:rPr lang="en-US" sz="1300" b="1"/>
            <a:t>Non - Invasively Data access using mobile phone Sensors</a:t>
          </a:r>
        </a:p>
      </dgm:t>
    </dgm:pt>
    <dgm:pt modelId="{DD3F52F0-DD2D-4D65-BC4A-29DA8126DCD4}" type="parTrans" cxnId="{9AB964ED-AB9F-4F65-8058-1C0E6BF64DC7}">
      <dgm:prSet/>
      <dgm:spPr/>
      <dgm:t>
        <a:bodyPr/>
        <a:lstStyle/>
        <a:p>
          <a:endParaRPr lang="en-US" sz="1300" b="1"/>
        </a:p>
      </dgm:t>
    </dgm:pt>
    <dgm:pt modelId="{A1C0B4EB-EA96-4A9F-AC25-B07020C9C6FE}" type="sibTrans" cxnId="{9AB964ED-AB9F-4F65-8058-1C0E6BF64DC7}">
      <dgm:prSet/>
      <dgm:spPr/>
      <dgm:t>
        <a:bodyPr/>
        <a:lstStyle/>
        <a:p>
          <a:endParaRPr lang="en-US" sz="1300" b="1"/>
        </a:p>
      </dgm:t>
    </dgm:pt>
    <dgm:pt modelId="{172013AD-6D8F-410E-91BC-276E2756759B}">
      <dgm:prSet phldrT="[Text]" custT="1"/>
      <dgm:spPr/>
      <dgm:t>
        <a:bodyPr/>
        <a:lstStyle/>
        <a:p>
          <a:r>
            <a:rPr lang="en-US" sz="1300" b="1"/>
            <a:t>Convert Accelerometer Data to sleep  Data</a:t>
          </a:r>
        </a:p>
      </dgm:t>
    </dgm:pt>
    <dgm:pt modelId="{88D58369-58EE-4F95-A759-2B0E0662CF2B}" type="parTrans" cxnId="{C1AB9ECF-193B-42CA-B5CD-6674B39EB5DB}">
      <dgm:prSet/>
      <dgm:spPr/>
      <dgm:t>
        <a:bodyPr/>
        <a:lstStyle/>
        <a:p>
          <a:endParaRPr lang="en-US" sz="1300" b="1"/>
        </a:p>
      </dgm:t>
    </dgm:pt>
    <dgm:pt modelId="{2BA85B50-232F-423E-9DBF-9467B3B955EF}" type="sibTrans" cxnId="{C1AB9ECF-193B-42CA-B5CD-6674B39EB5DB}">
      <dgm:prSet/>
      <dgm:spPr/>
      <dgm:t>
        <a:bodyPr/>
        <a:lstStyle/>
        <a:p>
          <a:endParaRPr lang="en-US" sz="1300" b="1"/>
        </a:p>
      </dgm:t>
    </dgm:pt>
    <dgm:pt modelId="{E39F44A6-DC3D-4E20-BED6-6377ED8EB1DE}">
      <dgm:prSet phldrT="[Text]" custT="1"/>
      <dgm:spPr/>
      <dgm:t>
        <a:bodyPr/>
        <a:lstStyle/>
        <a:p>
          <a:r>
            <a:rPr lang="en-US" sz="1300" b="1"/>
            <a:t>Non- Invasive Data Modifying and calculation</a:t>
          </a:r>
        </a:p>
      </dgm:t>
    </dgm:pt>
    <dgm:pt modelId="{9B6D2E5B-817A-4AC1-91DE-16968AFF84A7}" type="parTrans" cxnId="{61045554-2AEB-46D8-A90B-4A1EA2E6C8C0}">
      <dgm:prSet/>
      <dgm:spPr/>
      <dgm:t>
        <a:bodyPr/>
        <a:lstStyle/>
        <a:p>
          <a:endParaRPr lang="en-US" sz="1300" b="1"/>
        </a:p>
      </dgm:t>
    </dgm:pt>
    <dgm:pt modelId="{18F5F6F4-6DAB-424D-83FE-7207E34EED44}" type="sibTrans" cxnId="{61045554-2AEB-46D8-A90B-4A1EA2E6C8C0}">
      <dgm:prSet/>
      <dgm:spPr/>
      <dgm:t>
        <a:bodyPr/>
        <a:lstStyle/>
        <a:p>
          <a:endParaRPr lang="en-US" sz="1300" b="1"/>
        </a:p>
      </dgm:t>
    </dgm:pt>
    <dgm:pt modelId="{BDD1FC44-B3FF-42F7-B06C-BAB738E187E5}">
      <dgm:prSet phldrT="[Text]" custT="1"/>
      <dgm:spPr/>
      <dgm:t>
        <a:bodyPr/>
        <a:lstStyle/>
        <a:p>
          <a:r>
            <a:rPr lang="en-US" sz="1300" b="1"/>
            <a:t>Store and rendering the data </a:t>
          </a:r>
        </a:p>
      </dgm:t>
    </dgm:pt>
    <dgm:pt modelId="{0C28C3ED-33F6-48F5-9C1B-F1C27C837074}" type="parTrans" cxnId="{1727D8F1-65F1-45A4-AB72-45FEBD22F691}">
      <dgm:prSet/>
      <dgm:spPr/>
      <dgm:t>
        <a:bodyPr/>
        <a:lstStyle/>
        <a:p>
          <a:endParaRPr lang="en-US" sz="1300" b="1"/>
        </a:p>
      </dgm:t>
    </dgm:pt>
    <dgm:pt modelId="{0F1FAE7A-E51D-4FA9-B8F1-D763D6C86ADE}" type="sibTrans" cxnId="{1727D8F1-65F1-45A4-AB72-45FEBD22F691}">
      <dgm:prSet/>
      <dgm:spPr/>
      <dgm:t>
        <a:bodyPr/>
        <a:lstStyle/>
        <a:p>
          <a:endParaRPr lang="en-US" sz="1300" b="1"/>
        </a:p>
      </dgm:t>
    </dgm:pt>
    <dgm:pt modelId="{CE4A3823-B8E8-40B0-A7EE-90104369D7CF}">
      <dgm:prSet phldrT="[Text]" custT="1"/>
      <dgm:spPr/>
      <dgm:t>
        <a:bodyPr/>
        <a:lstStyle/>
        <a:p>
          <a:r>
            <a:rPr lang="en-US" sz="1300" b="1"/>
            <a:t>Non - Invasive Model Integration with app </a:t>
          </a:r>
        </a:p>
      </dgm:t>
    </dgm:pt>
    <dgm:pt modelId="{9CDFA9EA-C655-4AD3-B62D-BFC0CF2045F7}" type="parTrans" cxnId="{25B1F6F3-D692-4A86-9B08-C50B08E3D421}">
      <dgm:prSet/>
      <dgm:spPr/>
      <dgm:t>
        <a:bodyPr/>
        <a:lstStyle/>
        <a:p>
          <a:endParaRPr lang="en-US" sz="1300" b="1"/>
        </a:p>
      </dgm:t>
    </dgm:pt>
    <dgm:pt modelId="{F3D9033D-1BA3-4462-9453-EA3F4E893F6E}" type="sibTrans" cxnId="{25B1F6F3-D692-4A86-9B08-C50B08E3D421}">
      <dgm:prSet/>
      <dgm:spPr/>
      <dgm:t>
        <a:bodyPr/>
        <a:lstStyle/>
        <a:p>
          <a:endParaRPr lang="en-US" sz="1300" b="1"/>
        </a:p>
      </dgm:t>
    </dgm:pt>
    <dgm:pt modelId="{D5445A70-578F-477E-8DB0-62E09D38780D}">
      <dgm:prSet custT="1"/>
      <dgm:spPr/>
      <dgm:t>
        <a:bodyPr/>
        <a:lstStyle/>
        <a:p>
          <a:r>
            <a:rPr lang="en-US" sz="1300" b="1"/>
            <a:t>Individual components integration</a:t>
          </a:r>
        </a:p>
      </dgm:t>
    </dgm:pt>
    <dgm:pt modelId="{842CF30D-B4BB-4258-A53D-BAE5BDAB55B3}" type="parTrans" cxnId="{D9700BB1-CA8C-4C42-9D5F-DB5EDD4243FD}">
      <dgm:prSet/>
      <dgm:spPr/>
      <dgm:t>
        <a:bodyPr/>
        <a:lstStyle/>
        <a:p>
          <a:endParaRPr lang="en-US" sz="1300" b="1"/>
        </a:p>
      </dgm:t>
    </dgm:pt>
    <dgm:pt modelId="{C7676ED7-356E-4340-80E0-F190BF8C70EF}" type="sibTrans" cxnId="{D9700BB1-CA8C-4C42-9D5F-DB5EDD4243FD}">
      <dgm:prSet/>
      <dgm:spPr/>
      <dgm:t>
        <a:bodyPr/>
        <a:lstStyle/>
        <a:p>
          <a:endParaRPr lang="en-US" sz="1300" b="1"/>
        </a:p>
      </dgm:t>
    </dgm:pt>
    <dgm:pt modelId="{00C0DCE9-74A5-45D9-A2C5-5845818A27FF}">
      <dgm:prSet custT="1"/>
      <dgm:spPr/>
      <dgm:t>
        <a:bodyPr/>
        <a:lstStyle/>
        <a:p>
          <a:r>
            <a:rPr lang="en-US" sz="1300" b="1"/>
            <a:t> Mobile</a:t>
          </a:r>
          <a:r>
            <a:rPr lang="en-US" sz="1300" b="1" baseline="0"/>
            <a:t> App Integration</a:t>
          </a:r>
          <a:endParaRPr lang="en-US" sz="1300" b="1"/>
        </a:p>
      </dgm:t>
    </dgm:pt>
    <dgm:pt modelId="{33032756-B235-4A9B-809F-D182B5AB6224}" type="parTrans" cxnId="{84636423-09A8-448A-88AB-62455A4CBC15}">
      <dgm:prSet/>
      <dgm:spPr/>
      <dgm:t>
        <a:bodyPr/>
        <a:lstStyle/>
        <a:p>
          <a:endParaRPr lang="en-US" sz="1300" b="1"/>
        </a:p>
      </dgm:t>
    </dgm:pt>
    <dgm:pt modelId="{4D00F9FA-6349-42E0-B099-761F3B5C60C5}" type="sibTrans" cxnId="{84636423-09A8-448A-88AB-62455A4CBC15}">
      <dgm:prSet/>
      <dgm:spPr/>
      <dgm:t>
        <a:bodyPr/>
        <a:lstStyle/>
        <a:p>
          <a:endParaRPr lang="en-US" sz="1300" b="1"/>
        </a:p>
      </dgm:t>
    </dgm:pt>
    <dgm:pt modelId="{353F44CC-3EAA-4740-ACAA-78078BFF304D}" type="pres">
      <dgm:prSet presAssocID="{092FF83F-83A1-4841-ADE7-55D82E903D09}" presName="rootnode" presStyleCnt="0">
        <dgm:presLayoutVars>
          <dgm:chMax/>
          <dgm:chPref/>
          <dgm:dir/>
          <dgm:animLvl val="lvl"/>
        </dgm:presLayoutVars>
      </dgm:prSet>
      <dgm:spPr/>
    </dgm:pt>
    <dgm:pt modelId="{C53A8397-0DBC-4DD1-9449-DF9EACCAB637}" type="pres">
      <dgm:prSet presAssocID="{8E77B64F-A33C-4AB7-9FDF-2C48EFB38932}" presName="composite" presStyleCnt="0"/>
      <dgm:spPr/>
    </dgm:pt>
    <dgm:pt modelId="{15B1F82D-5F37-42D0-8F5D-F33716232D14}" type="pres">
      <dgm:prSet presAssocID="{8E77B64F-A33C-4AB7-9FDF-2C48EFB38932}" presName="bentUpArrow1" presStyleLbl="alignImgPlace1" presStyleIdx="0" presStyleCnt="6"/>
      <dgm:spPr/>
    </dgm:pt>
    <dgm:pt modelId="{27E69151-84E2-495B-A81B-A9B0566DE609}" type="pres">
      <dgm:prSet presAssocID="{8E77B64F-A33C-4AB7-9FDF-2C48EFB38932}" presName="ParentText" presStyleLbl="node1" presStyleIdx="0" presStyleCnt="7" custScaleX="225695" custScaleY="113326" custLinFactNeighborY="-3500">
        <dgm:presLayoutVars>
          <dgm:chMax val="1"/>
          <dgm:chPref val="1"/>
          <dgm:bulletEnabled val="1"/>
        </dgm:presLayoutVars>
      </dgm:prSet>
      <dgm:spPr/>
    </dgm:pt>
    <dgm:pt modelId="{D0AAED4B-0C01-4CF6-8E74-7FDDF83033B6}" type="pres">
      <dgm:prSet presAssocID="{8E77B64F-A33C-4AB7-9FDF-2C48EFB38932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E1529AF-3707-4B82-B6D0-10E799438B8B}" type="pres">
      <dgm:prSet presAssocID="{A1C0B4EB-EA96-4A9F-AC25-B07020C9C6FE}" presName="sibTrans" presStyleCnt="0"/>
      <dgm:spPr/>
    </dgm:pt>
    <dgm:pt modelId="{B38F088A-9A83-425C-8A02-494DB30F52A9}" type="pres">
      <dgm:prSet presAssocID="{172013AD-6D8F-410E-91BC-276E2756759B}" presName="composite" presStyleCnt="0"/>
      <dgm:spPr/>
    </dgm:pt>
    <dgm:pt modelId="{50D145C8-B6EF-461D-B808-50BB1460E49E}" type="pres">
      <dgm:prSet presAssocID="{172013AD-6D8F-410E-91BC-276E2756759B}" presName="bentUpArrow1" presStyleLbl="alignImgPlace1" presStyleIdx="1" presStyleCnt="6"/>
      <dgm:spPr/>
    </dgm:pt>
    <dgm:pt modelId="{D452DD4E-F63C-4757-BD8E-9AB91A311286}" type="pres">
      <dgm:prSet presAssocID="{172013AD-6D8F-410E-91BC-276E2756759B}" presName="ParentText" presStyleLbl="node1" presStyleIdx="1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607116C8-1CAE-418A-BEC8-624570602918}" type="pres">
      <dgm:prSet presAssocID="{172013AD-6D8F-410E-91BC-276E2756759B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6EB487B-52A2-4700-8447-4F75F3877744}" type="pres">
      <dgm:prSet presAssocID="{2BA85B50-232F-423E-9DBF-9467B3B955EF}" presName="sibTrans" presStyleCnt="0"/>
      <dgm:spPr/>
    </dgm:pt>
    <dgm:pt modelId="{6CCDE7AB-776F-4987-9975-D7AA760F427D}" type="pres">
      <dgm:prSet presAssocID="{E39F44A6-DC3D-4E20-BED6-6377ED8EB1DE}" presName="composite" presStyleCnt="0"/>
      <dgm:spPr/>
    </dgm:pt>
    <dgm:pt modelId="{811D7532-7655-45B6-AC41-5DD16683E5CE}" type="pres">
      <dgm:prSet presAssocID="{E39F44A6-DC3D-4E20-BED6-6377ED8EB1DE}" presName="bentUpArrow1" presStyleLbl="alignImgPlace1" presStyleIdx="2" presStyleCnt="6"/>
      <dgm:spPr/>
    </dgm:pt>
    <dgm:pt modelId="{72467541-74D7-4C31-8DDD-C460A6A3965F}" type="pres">
      <dgm:prSet presAssocID="{E39F44A6-DC3D-4E20-BED6-6377ED8EB1DE}" presName="ParentText" presStyleLbl="node1" presStyleIdx="2" presStyleCnt="7" custScaleX="264103" custScaleY="113325" custLinFactNeighborY="-5260">
        <dgm:presLayoutVars>
          <dgm:chMax val="1"/>
          <dgm:chPref val="1"/>
          <dgm:bulletEnabled val="1"/>
        </dgm:presLayoutVars>
      </dgm:prSet>
      <dgm:spPr/>
    </dgm:pt>
    <dgm:pt modelId="{D6EC5A21-F7BF-4288-81C9-CDB2D633FD26}" type="pres">
      <dgm:prSet presAssocID="{E39F44A6-DC3D-4E20-BED6-6377ED8EB1DE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CBBBB9C-B053-479A-B7F2-3937D2E1331F}" type="pres">
      <dgm:prSet presAssocID="{18F5F6F4-6DAB-424D-83FE-7207E34EED44}" presName="sibTrans" presStyleCnt="0"/>
      <dgm:spPr/>
    </dgm:pt>
    <dgm:pt modelId="{E4B80A15-A0D4-47A4-8D11-6293307A1D2B}" type="pres">
      <dgm:prSet presAssocID="{BDD1FC44-B3FF-42F7-B06C-BAB738E187E5}" presName="composite" presStyleCnt="0"/>
      <dgm:spPr/>
    </dgm:pt>
    <dgm:pt modelId="{5DCB0628-39EC-4069-A14F-5EE806038504}" type="pres">
      <dgm:prSet presAssocID="{BDD1FC44-B3FF-42F7-B06C-BAB738E187E5}" presName="bentUpArrow1" presStyleLbl="alignImgPlace1" presStyleIdx="3" presStyleCnt="6"/>
      <dgm:spPr/>
    </dgm:pt>
    <dgm:pt modelId="{E97343F5-63CA-4147-B260-B6A79E56B6F3}" type="pres">
      <dgm:prSet presAssocID="{BDD1FC44-B3FF-42F7-B06C-BAB738E187E5}" presName="ParentText" presStyleLbl="node1" presStyleIdx="3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CF941350-EB35-4D4D-8BB4-56473EED7747}" type="pres">
      <dgm:prSet presAssocID="{BDD1FC44-B3FF-42F7-B06C-BAB738E187E5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F53A3F4D-83B0-44F0-9322-0347139CCD3C}" type="pres">
      <dgm:prSet presAssocID="{0F1FAE7A-E51D-4FA9-B8F1-D763D6C86ADE}" presName="sibTrans" presStyleCnt="0"/>
      <dgm:spPr/>
    </dgm:pt>
    <dgm:pt modelId="{864B8149-6FD5-4606-80D1-28C1AF93E55A}" type="pres">
      <dgm:prSet presAssocID="{CE4A3823-B8E8-40B0-A7EE-90104369D7CF}" presName="composite" presStyleCnt="0"/>
      <dgm:spPr/>
    </dgm:pt>
    <dgm:pt modelId="{1220097E-2EE0-4A09-8E28-D44197C824E0}" type="pres">
      <dgm:prSet presAssocID="{CE4A3823-B8E8-40B0-A7EE-90104369D7CF}" presName="bentUpArrow1" presStyleLbl="alignImgPlace1" presStyleIdx="4" presStyleCnt="6"/>
      <dgm:spPr/>
    </dgm:pt>
    <dgm:pt modelId="{15A13923-7E47-49F3-B1FE-ACC899D023B7}" type="pres">
      <dgm:prSet presAssocID="{CE4A3823-B8E8-40B0-A7EE-90104369D7CF}" presName="ParentText" presStyleLbl="node1" presStyleIdx="4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F8DE6DBA-D76C-431F-BD68-877E949E01E9}" type="pres">
      <dgm:prSet presAssocID="{CE4A3823-B8E8-40B0-A7EE-90104369D7CF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BEFC95D-DEBD-43DB-9804-62C855B25157}" type="pres">
      <dgm:prSet presAssocID="{F3D9033D-1BA3-4462-9453-EA3F4E893F6E}" presName="sibTrans" presStyleCnt="0"/>
      <dgm:spPr/>
    </dgm:pt>
    <dgm:pt modelId="{DE870BCC-02F5-4B2C-B2A0-EB1C903471A4}" type="pres">
      <dgm:prSet presAssocID="{D5445A70-578F-477E-8DB0-62E09D38780D}" presName="composite" presStyleCnt="0"/>
      <dgm:spPr/>
    </dgm:pt>
    <dgm:pt modelId="{D2043E87-12DA-458F-980C-255D08F788F1}" type="pres">
      <dgm:prSet presAssocID="{D5445A70-578F-477E-8DB0-62E09D38780D}" presName="bentUpArrow1" presStyleLbl="alignImgPlace1" presStyleIdx="5" presStyleCnt="6"/>
      <dgm:spPr/>
    </dgm:pt>
    <dgm:pt modelId="{1AC697C9-3F9D-4D85-9A7A-D22D50EBB86B}" type="pres">
      <dgm:prSet presAssocID="{D5445A70-578F-477E-8DB0-62E09D38780D}" presName="ParentText" presStyleLbl="node1" presStyleIdx="5" presStyleCnt="7" custScaleX="196472" custScaleY="104215" custLinFactNeighborY="-5260">
        <dgm:presLayoutVars>
          <dgm:chMax val="1"/>
          <dgm:chPref val="1"/>
          <dgm:bulletEnabled val="1"/>
        </dgm:presLayoutVars>
      </dgm:prSet>
      <dgm:spPr/>
    </dgm:pt>
    <dgm:pt modelId="{9C63AD7E-D363-462B-AE09-4F453559212C}" type="pres">
      <dgm:prSet presAssocID="{D5445A70-578F-477E-8DB0-62E09D38780D}" presName="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B0512B4E-CEC2-4CF5-AB4C-97DFCB550B59}" type="pres">
      <dgm:prSet presAssocID="{C7676ED7-356E-4340-80E0-F190BF8C70EF}" presName="sibTrans" presStyleCnt="0"/>
      <dgm:spPr/>
    </dgm:pt>
    <dgm:pt modelId="{69165BBB-75A8-461F-A14F-9921BBEA925C}" type="pres">
      <dgm:prSet presAssocID="{00C0DCE9-74A5-45D9-A2C5-5845818A27FF}" presName="composite" presStyleCnt="0"/>
      <dgm:spPr/>
    </dgm:pt>
    <dgm:pt modelId="{87C30D27-962E-4D47-BCDA-6FB18FDFB8ED}" type="pres">
      <dgm:prSet presAssocID="{00C0DCE9-74A5-45D9-A2C5-5845818A27FF}" presName="ParentText" presStyleLbl="node1" presStyleIdx="6" presStyleCnt="7" custScaleX="227738">
        <dgm:presLayoutVars>
          <dgm:chMax val="1"/>
          <dgm:chPref val="1"/>
          <dgm:bulletEnabled val="1"/>
        </dgm:presLayoutVars>
      </dgm:prSet>
      <dgm:spPr/>
    </dgm:pt>
  </dgm:ptLst>
  <dgm:cxnLst>
    <dgm:cxn modelId="{84636423-09A8-448A-88AB-62455A4CBC15}" srcId="{092FF83F-83A1-4841-ADE7-55D82E903D09}" destId="{00C0DCE9-74A5-45D9-A2C5-5845818A27FF}" srcOrd="6" destOrd="0" parTransId="{33032756-B235-4A9B-809F-D182B5AB6224}" sibTransId="{4D00F9FA-6349-42E0-B099-761F3B5C60C5}"/>
    <dgm:cxn modelId="{F9C17633-A857-4148-9973-7B860A81F04F}" type="presOf" srcId="{172013AD-6D8F-410E-91BC-276E2756759B}" destId="{D452DD4E-F63C-4757-BD8E-9AB91A311286}" srcOrd="0" destOrd="0" presId="urn:microsoft.com/office/officeart/2005/8/layout/StepDownProcess"/>
    <dgm:cxn modelId="{B871FE60-D658-4549-9E40-FC6B510EC695}" type="presOf" srcId="{8E77B64F-A33C-4AB7-9FDF-2C48EFB38932}" destId="{27E69151-84E2-495B-A81B-A9B0566DE609}" srcOrd="0" destOrd="0" presId="urn:microsoft.com/office/officeart/2005/8/layout/StepDownProcess"/>
    <dgm:cxn modelId="{936B6163-79F6-485C-A178-7366DF36D392}" type="presOf" srcId="{BDD1FC44-B3FF-42F7-B06C-BAB738E187E5}" destId="{E97343F5-63CA-4147-B260-B6A79E56B6F3}" srcOrd="0" destOrd="0" presId="urn:microsoft.com/office/officeart/2005/8/layout/StepDownProcess"/>
    <dgm:cxn modelId="{7E945F4B-D0FA-4594-B1BE-7D2ED287DEC7}" type="presOf" srcId="{D5445A70-578F-477E-8DB0-62E09D38780D}" destId="{1AC697C9-3F9D-4D85-9A7A-D22D50EBB86B}" srcOrd="0" destOrd="0" presId="urn:microsoft.com/office/officeart/2005/8/layout/StepDownProcess"/>
    <dgm:cxn modelId="{25F03350-4B67-44AF-884F-32D5F5AEF89E}" type="presOf" srcId="{00C0DCE9-74A5-45D9-A2C5-5845818A27FF}" destId="{87C30D27-962E-4D47-BCDA-6FB18FDFB8ED}" srcOrd="0" destOrd="0" presId="urn:microsoft.com/office/officeart/2005/8/layout/StepDownProcess"/>
    <dgm:cxn modelId="{61045554-2AEB-46D8-A90B-4A1EA2E6C8C0}" srcId="{092FF83F-83A1-4841-ADE7-55D82E903D09}" destId="{E39F44A6-DC3D-4E20-BED6-6377ED8EB1DE}" srcOrd="2" destOrd="0" parTransId="{9B6D2E5B-817A-4AC1-91DE-16968AFF84A7}" sibTransId="{18F5F6F4-6DAB-424D-83FE-7207E34EED44}"/>
    <dgm:cxn modelId="{D9700BB1-CA8C-4C42-9D5F-DB5EDD4243FD}" srcId="{092FF83F-83A1-4841-ADE7-55D82E903D09}" destId="{D5445A70-578F-477E-8DB0-62E09D38780D}" srcOrd="5" destOrd="0" parTransId="{842CF30D-B4BB-4258-A53D-BAE5BDAB55B3}" sibTransId="{C7676ED7-356E-4340-80E0-F190BF8C70EF}"/>
    <dgm:cxn modelId="{D0F854B6-A7B0-4E73-A334-43E389F81237}" type="presOf" srcId="{CE4A3823-B8E8-40B0-A7EE-90104369D7CF}" destId="{15A13923-7E47-49F3-B1FE-ACC899D023B7}" srcOrd="0" destOrd="0" presId="urn:microsoft.com/office/officeart/2005/8/layout/StepDownProcess"/>
    <dgm:cxn modelId="{7F50B7C2-6F98-4C82-AED0-87A9BA39C895}" type="presOf" srcId="{E39F44A6-DC3D-4E20-BED6-6377ED8EB1DE}" destId="{72467541-74D7-4C31-8DDD-C460A6A3965F}" srcOrd="0" destOrd="0" presId="urn:microsoft.com/office/officeart/2005/8/layout/StepDownProcess"/>
    <dgm:cxn modelId="{C1AB9ECF-193B-42CA-B5CD-6674B39EB5DB}" srcId="{092FF83F-83A1-4841-ADE7-55D82E903D09}" destId="{172013AD-6D8F-410E-91BC-276E2756759B}" srcOrd="1" destOrd="0" parTransId="{88D58369-58EE-4F95-A759-2B0E0662CF2B}" sibTransId="{2BA85B50-232F-423E-9DBF-9467B3B955EF}"/>
    <dgm:cxn modelId="{F3A7C9DD-7B7C-4324-8AD7-DDA1DAD30BBA}" type="presOf" srcId="{092FF83F-83A1-4841-ADE7-55D82E903D09}" destId="{353F44CC-3EAA-4740-ACAA-78078BFF304D}" srcOrd="0" destOrd="0" presId="urn:microsoft.com/office/officeart/2005/8/layout/StepDownProcess"/>
    <dgm:cxn modelId="{9AB964ED-AB9F-4F65-8058-1C0E6BF64DC7}" srcId="{092FF83F-83A1-4841-ADE7-55D82E903D09}" destId="{8E77B64F-A33C-4AB7-9FDF-2C48EFB38932}" srcOrd="0" destOrd="0" parTransId="{DD3F52F0-DD2D-4D65-BC4A-29DA8126DCD4}" sibTransId="{A1C0B4EB-EA96-4A9F-AC25-B07020C9C6FE}"/>
    <dgm:cxn modelId="{1727D8F1-65F1-45A4-AB72-45FEBD22F691}" srcId="{092FF83F-83A1-4841-ADE7-55D82E903D09}" destId="{BDD1FC44-B3FF-42F7-B06C-BAB738E187E5}" srcOrd="3" destOrd="0" parTransId="{0C28C3ED-33F6-48F5-9C1B-F1C27C837074}" sibTransId="{0F1FAE7A-E51D-4FA9-B8F1-D763D6C86ADE}"/>
    <dgm:cxn modelId="{25B1F6F3-D692-4A86-9B08-C50B08E3D421}" srcId="{092FF83F-83A1-4841-ADE7-55D82E903D09}" destId="{CE4A3823-B8E8-40B0-A7EE-90104369D7CF}" srcOrd="4" destOrd="0" parTransId="{9CDFA9EA-C655-4AD3-B62D-BFC0CF2045F7}" sibTransId="{F3D9033D-1BA3-4462-9453-EA3F4E893F6E}"/>
    <dgm:cxn modelId="{3F4A5824-E984-4D5C-9104-7440FE41A122}" type="presParOf" srcId="{353F44CC-3EAA-4740-ACAA-78078BFF304D}" destId="{C53A8397-0DBC-4DD1-9449-DF9EACCAB637}" srcOrd="0" destOrd="0" presId="urn:microsoft.com/office/officeart/2005/8/layout/StepDownProcess"/>
    <dgm:cxn modelId="{C1D8D556-FA3E-4834-ACFF-152E8B8B91CF}" type="presParOf" srcId="{C53A8397-0DBC-4DD1-9449-DF9EACCAB637}" destId="{15B1F82D-5F37-42D0-8F5D-F33716232D14}" srcOrd="0" destOrd="0" presId="urn:microsoft.com/office/officeart/2005/8/layout/StepDownProcess"/>
    <dgm:cxn modelId="{608103FF-7A1F-4762-B9D8-2E670A0C5CF8}" type="presParOf" srcId="{C53A8397-0DBC-4DD1-9449-DF9EACCAB637}" destId="{27E69151-84E2-495B-A81B-A9B0566DE609}" srcOrd="1" destOrd="0" presId="urn:microsoft.com/office/officeart/2005/8/layout/StepDownProcess"/>
    <dgm:cxn modelId="{71DEC109-08AA-42D6-BB82-F2DFBDF75052}" type="presParOf" srcId="{C53A8397-0DBC-4DD1-9449-DF9EACCAB637}" destId="{D0AAED4B-0C01-4CF6-8E74-7FDDF83033B6}" srcOrd="2" destOrd="0" presId="urn:microsoft.com/office/officeart/2005/8/layout/StepDownProcess"/>
    <dgm:cxn modelId="{C3638F60-56B4-40A9-973E-925CCBE9084E}" type="presParOf" srcId="{353F44CC-3EAA-4740-ACAA-78078BFF304D}" destId="{0E1529AF-3707-4B82-B6D0-10E799438B8B}" srcOrd="1" destOrd="0" presId="urn:microsoft.com/office/officeart/2005/8/layout/StepDownProcess"/>
    <dgm:cxn modelId="{FBADD33F-CB59-4BC5-B002-44587EEBF440}" type="presParOf" srcId="{353F44CC-3EAA-4740-ACAA-78078BFF304D}" destId="{B38F088A-9A83-425C-8A02-494DB30F52A9}" srcOrd="2" destOrd="0" presId="urn:microsoft.com/office/officeart/2005/8/layout/StepDownProcess"/>
    <dgm:cxn modelId="{BB722175-1A0C-4D64-A0FE-37B4825D00A6}" type="presParOf" srcId="{B38F088A-9A83-425C-8A02-494DB30F52A9}" destId="{50D145C8-B6EF-461D-B808-50BB1460E49E}" srcOrd="0" destOrd="0" presId="urn:microsoft.com/office/officeart/2005/8/layout/StepDownProcess"/>
    <dgm:cxn modelId="{813777AC-5CA0-46A1-975D-95B030BDC0E8}" type="presParOf" srcId="{B38F088A-9A83-425C-8A02-494DB30F52A9}" destId="{D452DD4E-F63C-4757-BD8E-9AB91A311286}" srcOrd="1" destOrd="0" presId="urn:microsoft.com/office/officeart/2005/8/layout/StepDownProcess"/>
    <dgm:cxn modelId="{C8CA7A82-C8B1-4DAA-9030-BDAC66E4269A}" type="presParOf" srcId="{B38F088A-9A83-425C-8A02-494DB30F52A9}" destId="{607116C8-1CAE-418A-BEC8-624570602918}" srcOrd="2" destOrd="0" presId="urn:microsoft.com/office/officeart/2005/8/layout/StepDownProcess"/>
    <dgm:cxn modelId="{64AD5628-CE82-4D10-8E93-AE6035C0CA36}" type="presParOf" srcId="{353F44CC-3EAA-4740-ACAA-78078BFF304D}" destId="{E6EB487B-52A2-4700-8447-4F75F3877744}" srcOrd="3" destOrd="0" presId="urn:microsoft.com/office/officeart/2005/8/layout/StepDownProcess"/>
    <dgm:cxn modelId="{A1311EF4-337D-4FD6-8E9B-B0C9F14C54CB}" type="presParOf" srcId="{353F44CC-3EAA-4740-ACAA-78078BFF304D}" destId="{6CCDE7AB-776F-4987-9975-D7AA760F427D}" srcOrd="4" destOrd="0" presId="urn:microsoft.com/office/officeart/2005/8/layout/StepDownProcess"/>
    <dgm:cxn modelId="{02E2EEC9-7C69-4F34-BD72-9DF51680EA09}" type="presParOf" srcId="{6CCDE7AB-776F-4987-9975-D7AA760F427D}" destId="{811D7532-7655-45B6-AC41-5DD16683E5CE}" srcOrd="0" destOrd="0" presId="urn:microsoft.com/office/officeart/2005/8/layout/StepDownProcess"/>
    <dgm:cxn modelId="{2BADE968-D774-4198-A2A1-97CAF9CF3EBD}" type="presParOf" srcId="{6CCDE7AB-776F-4987-9975-D7AA760F427D}" destId="{72467541-74D7-4C31-8DDD-C460A6A3965F}" srcOrd="1" destOrd="0" presId="urn:microsoft.com/office/officeart/2005/8/layout/StepDownProcess"/>
    <dgm:cxn modelId="{02EFFEC0-65CD-4068-A83F-645CC1DB9050}" type="presParOf" srcId="{6CCDE7AB-776F-4987-9975-D7AA760F427D}" destId="{D6EC5A21-F7BF-4288-81C9-CDB2D633FD26}" srcOrd="2" destOrd="0" presId="urn:microsoft.com/office/officeart/2005/8/layout/StepDownProcess"/>
    <dgm:cxn modelId="{E2664DDF-48E9-4406-91AA-D99E631BFFEB}" type="presParOf" srcId="{353F44CC-3EAA-4740-ACAA-78078BFF304D}" destId="{3CBBBB9C-B053-479A-B7F2-3937D2E1331F}" srcOrd="5" destOrd="0" presId="urn:microsoft.com/office/officeart/2005/8/layout/StepDownProcess"/>
    <dgm:cxn modelId="{FE7B2B4E-4F5F-4504-8156-51088119B0B6}" type="presParOf" srcId="{353F44CC-3EAA-4740-ACAA-78078BFF304D}" destId="{E4B80A15-A0D4-47A4-8D11-6293307A1D2B}" srcOrd="6" destOrd="0" presId="urn:microsoft.com/office/officeart/2005/8/layout/StepDownProcess"/>
    <dgm:cxn modelId="{C8640703-5734-4F35-A0BF-B3827E2EC158}" type="presParOf" srcId="{E4B80A15-A0D4-47A4-8D11-6293307A1D2B}" destId="{5DCB0628-39EC-4069-A14F-5EE806038504}" srcOrd="0" destOrd="0" presId="urn:microsoft.com/office/officeart/2005/8/layout/StepDownProcess"/>
    <dgm:cxn modelId="{E9F75BFC-142C-4C55-8148-183A82E03545}" type="presParOf" srcId="{E4B80A15-A0D4-47A4-8D11-6293307A1D2B}" destId="{E97343F5-63CA-4147-B260-B6A79E56B6F3}" srcOrd="1" destOrd="0" presId="urn:microsoft.com/office/officeart/2005/8/layout/StepDownProcess"/>
    <dgm:cxn modelId="{DA9CBD87-DF2E-4652-8D99-F74DAC95C747}" type="presParOf" srcId="{E4B80A15-A0D4-47A4-8D11-6293307A1D2B}" destId="{CF941350-EB35-4D4D-8BB4-56473EED7747}" srcOrd="2" destOrd="0" presId="urn:microsoft.com/office/officeart/2005/8/layout/StepDownProcess"/>
    <dgm:cxn modelId="{D0100EB6-B790-41AB-8A01-5F837E354324}" type="presParOf" srcId="{353F44CC-3EAA-4740-ACAA-78078BFF304D}" destId="{F53A3F4D-83B0-44F0-9322-0347139CCD3C}" srcOrd="7" destOrd="0" presId="urn:microsoft.com/office/officeart/2005/8/layout/StepDownProcess"/>
    <dgm:cxn modelId="{288A47F3-60BE-403B-B7CE-8687CB3FADF2}" type="presParOf" srcId="{353F44CC-3EAA-4740-ACAA-78078BFF304D}" destId="{864B8149-6FD5-4606-80D1-28C1AF93E55A}" srcOrd="8" destOrd="0" presId="urn:microsoft.com/office/officeart/2005/8/layout/StepDownProcess"/>
    <dgm:cxn modelId="{30165F9D-426C-40D9-8FA6-CEF2B73CE789}" type="presParOf" srcId="{864B8149-6FD5-4606-80D1-28C1AF93E55A}" destId="{1220097E-2EE0-4A09-8E28-D44197C824E0}" srcOrd="0" destOrd="0" presId="urn:microsoft.com/office/officeart/2005/8/layout/StepDownProcess"/>
    <dgm:cxn modelId="{63FCF417-02C4-440C-BFAD-93EAECF5634B}" type="presParOf" srcId="{864B8149-6FD5-4606-80D1-28C1AF93E55A}" destId="{15A13923-7E47-49F3-B1FE-ACC899D023B7}" srcOrd="1" destOrd="0" presId="urn:microsoft.com/office/officeart/2005/8/layout/StepDownProcess"/>
    <dgm:cxn modelId="{FE26CFA0-E82F-4B11-A3D9-54706247884C}" type="presParOf" srcId="{864B8149-6FD5-4606-80D1-28C1AF93E55A}" destId="{F8DE6DBA-D76C-431F-BD68-877E949E01E9}" srcOrd="2" destOrd="0" presId="urn:microsoft.com/office/officeart/2005/8/layout/StepDownProcess"/>
    <dgm:cxn modelId="{4ACDF00C-BFE1-4B2F-B78D-19B947F00AD2}" type="presParOf" srcId="{353F44CC-3EAA-4740-ACAA-78078BFF304D}" destId="{EBEFC95D-DEBD-43DB-9804-62C855B25157}" srcOrd="9" destOrd="0" presId="urn:microsoft.com/office/officeart/2005/8/layout/StepDownProcess"/>
    <dgm:cxn modelId="{8745F090-C248-46B2-BEEC-509A6EBC1638}" type="presParOf" srcId="{353F44CC-3EAA-4740-ACAA-78078BFF304D}" destId="{DE870BCC-02F5-4B2C-B2A0-EB1C903471A4}" srcOrd="10" destOrd="0" presId="urn:microsoft.com/office/officeart/2005/8/layout/StepDownProcess"/>
    <dgm:cxn modelId="{1C45D327-9E4B-4158-9106-2F6DD9D27A4F}" type="presParOf" srcId="{DE870BCC-02F5-4B2C-B2A0-EB1C903471A4}" destId="{D2043E87-12DA-458F-980C-255D08F788F1}" srcOrd="0" destOrd="0" presId="urn:microsoft.com/office/officeart/2005/8/layout/StepDownProcess"/>
    <dgm:cxn modelId="{5419EC44-39B4-4232-9611-2CA21D77D02E}" type="presParOf" srcId="{DE870BCC-02F5-4B2C-B2A0-EB1C903471A4}" destId="{1AC697C9-3F9D-4D85-9A7A-D22D50EBB86B}" srcOrd="1" destOrd="0" presId="urn:microsoft.com/office/officeart/2005/8/layout/StepDownProcess"/>
    <dgm:cxn modelId="{794EEC96-A1B3-4BD7-A093-60C24C3C76E8}" type="presParOf" srcId="{DE870BCC-02F5-4B2C-B2A0-EB1C903471A4}" destId="{9C63AD7E-D363-462B-AE09-4F453559212C}" srcOrd="2" destOrd="0" presId="urn:microsoft.com/office/officeart/2005/8/layout/StepDownProcess"/>
    <dgm:cxn modelId="{8D4474AF-C2C5-40CA-A29B-877D3CAC8B67}" type="presParOf" srcId="{353F44CC-3EAA-4740-ACAA-78078BFF304D}" destId="{B0512B4E-CEC2-4CF5-AB4C-97DFCB550B59}" srcOrd="11" destOrd="0" presId="urn:microsoft.com/office/officeart/2005/8/layout/StepDownProcess"/>
    <dgm:cxn modelId="{5C771AF8-7F89-4AF1-B97D-00941F43259F}" type="presParOf" srcId="{353F44CC-3EAA-4740-ACAA-78078BFF304D}" destId="{69165BBB-75A8-461F-A14F-9921BBEA925C}" srcOrd="12" destOrd="0" presId="urn:microsoft.com/office/officeart/2005/8/layout/StepDownProcess"/>
    <dgm:cxn modelId="{731FF4C2-B79E-4739-9DE2-8986BA62D82E}" type="presParOf" srcId="{69165BBB-75A8-461F-A14F-9921BBEA925C}" destId="{87C30D27-962E-4D47-BCDA-6FB18FDFB8E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Accelerometer Access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Phone camera and flasher access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200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12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LinFactNeighborX="-117" custLinFactNeighborY="161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Emotion Based Model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600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100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Head Posture Based Model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600"/>
        </a:p>
      </dgm:t>
    </dgm:pt>
    <dgm:pt modelId="{EBED3CF2-E9C6-4512-9F26-69D65AD5CBEC}" type="sibTrans" cxnId="{06A9EC00-2296-47A0-9790-955B9E87D3A4}">
      <dgm:prSet custT="1"/>
      <dgm:spPr/>
      <dgm:t>
        <a:bodyPr/>
        <a:lstStyle/>
        <a:p>
          <a:endParaRPr lang="en-US" sz="1100"/>
        </a:p>
      </dgm:t>
    </dgm:pt>
    <dgm:pt modelId="{BDB696A4-8C2F-4AEA-9081-B51CA2D397B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Ensemble Model</a:t>
          </a:r>
        </a:p>
      </dgm:t>
    </dgm:pt>
    <dgm:pt modelId="{52762551-F195-43D8-B5A0-2CA75602A1ED}" type="parTrans" cxnId="{30DEEA7B-991E-4EB6-AA2F-0E7099B42B86}">
      <dgm:prSet/>
      <dgm:spPr/>
      <dgm:t>
        <a:bodyPr/>
        <a:lstStyle/>
        <a:p>
          <a:endParaRPr lang="en-US" sz="1600"/>
        </a:p>
      </dgm:t>
    </dgm:pt>
    <dgm:pt modelId="{B88E08DE-6A34-49A5-B1A5-80EDB8FA6C15}" type="sibTrans" cxnId="{30DEEA7B-991E-4EB6-AA2F-0E7099B42B86}">
      <dgm:prSet/>
      <dgm:spPr/>
      <dgm:t>
        <a:bodyPr/>
        <a:lstStyle/>
        <a:p>
          <a:endParaRPr lang="en-US" sz="16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3" custLinFactNeighborX="-117" custLinFactNeighborY="161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2"/>
      <dgm:spPr/>
    </dgm:pt>
    <dgm:pt modelId="{F91816CF-F620-47D9-A288-D09AFB16C503}" type="pres">
      <dgm:prSet presAssocID="{AFA8A00B-A01A-498B-B0D5-BD8F091C570E}" presName="connectorText" presStyleLbl="sibTrans2D1" presStyleIdx="0" presStyleCnt="2"/>
      <dgm:spPr/>
    </dgm:pt>
    <dgm:pt modelId="{92E7257E-8711-44E1-BE12-A3712BBA541C}" type="pres">
      <dgm:prSet presAssocID="{6940972A-8FC9-41A1-B75E-3B221569315A}" presName="node" presStyleLbl="node1" presStyleIdx="1" presStyleCnt="3" custLinFactNeighborY="-1612">
        <dgm:presLayoutVars>
          <dgm:bulletEnabled val="1"/>
        </dgm:presLayoutVars>
      </dgm:prSet>
      <dgm:spPr/>
    </dgm:pt>
    <dgm:pt modelId="{C63AF194-862A-4489-9627-6E70C7A62D14}" type="pres">
      <dgm:prSet presAssocID="{EBED3CF2-E9C6-4512-9F26-69D65AD5CBEC}" presName="sibTrans" presStyleLbl="sibTrans2D1" presStyleIdx="1" presStyleCnt="2"/>
      <dgm:spPr/>
    </dgm:pt>
    <dgm:pt modelId="{85B20B2A-BD6C-4A54-9215-82E5312A3074}" type="pres">
      <dgm:prSet presAssocID="{EBED3CF2-E9C6-4512-9F26-69D65AD5CBEC}" presName="connectorText" presStyleLbl="sibTrans2D1" presStyleIdx="1" presStyleCnt="2"/>
      <dgm:spPr/>
    </dgm:pt>
    <dgm:pt modelId="{4497A021-E203-449A-917C-6A84C5E8D513}" type="pres">
      <dgm:prSet presAssocID="{BDB696A4-8C2F-4AEA-9081-B51CA2D397B9}" presName="node" presStyleLbl="node1" presStyleIdx="2" presStyleCnt="3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A29F4A06-E8FA-4B8C-A6A3-5A741FFCD207}" type="presOf" srcId="{EBED3CF2-E9C6-4512-9F26-69D65AD5CBEC}" destId="{C63AF194-862A-4489-9627-6E70C7A62D14}" srcOrd="0" destOrd="0" presId="urn:microsoft.com/office/officeart/2005/8/layout/process1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30DEEA7B-991E-4EB6-AA2F-0E7099B42B86}" srcId="{454A4F06-358A-4B63-BBF7-A5123C76B296}" destId="{BDB696A4-8C2F-4AEA-9081-B51CA2D397B9}" srcOrd="2" destOrd="0" parTransId="{52762551-F195-43D8-B5A0-2CA75602A1ED}" sibTransId="{B88E08DE-6A34-49A5-B1A5-80EDB8FA6C15}"/>
    <dgm:cxn modelId="{641FCB7F-FF3A-47A5-8ACE-431820659A1E}" type="presOf" srcId="{EBED3CF2-E9C6-4512-9F26-69D65AD5CBEC}" destId="{85B20B2A-BD6C-4A54-9215-82E5312A3074}" srcOrd="1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A0235296-7CEC-489D-AB82-88D6E6A80504}" type="presOf" srcId="{BDB696A4-8C2F-4AEA-9081-B51CA2D397B9}" destId="{4497A021-E203-449A-917C-6A84C5E8D513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  <dgm:cxn modelId="{008D97B7-4CED-46D4-BDCC-64D700AB1DA3}" type="presParOf" srcId="{34FA0222-9C5C-438E-9528-BB79A132E3A4}" destId="{C63AF194-862A-4489-9627-6E70C7A62D14}" srcOrd="3" destOrd="0" presId="urn:microsoft.com/office/officeart/2005/8/layout/process1"/>
    <dgm:cxn modelId="{25508A3B-59AD-4F7B-8C63-DDBB63713F0E}" type="presParOf" srcId="{C63AF194-862A-4489-9627-6E70C7A62D14}" destId="{85B20B2A-BD6C-4A54-9215-82E5312A3074}" srcOrd="0" destOrd="0" presId="urn:microsoft.com/office/officeart/2005/8/layout/process1"/>
    <dgm:cxn modelId="{2B990215-AB16-43EC-ADAA-2C7730410107}" type="presParOf" srcId="{34FA0222-9C5C-438E-9528-BB79A132E3A4}" destId="{4497A021-E203-449A-917C-6A84C5E8D51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Program Implementation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 b="1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 b="1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 API Implementation</a:t>
          </a:r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EBED3CF2-E9C6-4512-9F26-69D65AD5CBEC}" type="sibTrans" cxnId="{06A9EC00-2296-47A0-9790-955B9E87D3A4}">
      <dgm:prSet custT="1"/>
      <dgm:spPr/>
      <dgm:t>
        <a:bodyPr/>
        <a:lstStyle/>
        <a:p>
          <a:endParaRPr lang="en-US" sz="1200" b="1"/>
        </a:p>
      </dgm:t>
    </dgm:pt>
    <dgm:pt modelId="{7AC84215-D2BE-4F3C-B92D-3C9EA9AA059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Testing</a:t>
          </a:r>
        </a:p>
      </dgm:t>
    </dgm:pt>
    <dgm:pt modelId="{21DCED62-31BB-4B02-9C60-A6F3E1E0874D}" type="parTrans" cxnId="{E756844C-5326-46A0-83EF-81523E4DC1FD}">
      <dgm:prSet/>
      <dgm:spPr/>
      <dgm:t>
        <a:bodyPr/>
        <a:lstStyle/>
        <a:p>
          <a:endParaRPr lang="en-US" sz="1200" b="1"/>
        </a:p>
      </dgm:t>
    </dgm:pt>
    <dgm:pt modelId="{7E2A106F-532C-45A1-A84E-E7D3837C4622}" type="sibTrans" cxnId="{E756844C-5326-46A0-83EF-81523E4DC1FD}">
      <dgm:prSet custT="1"/>
      <dgm:spPr/>
      <dgm:t>
        <a:bodyPr/>
        <a:lstStyle/>
        <a:p>
          <a:endParaRPr lang="en-US" sz="1200" b="1"/>
        </a:p>
      </dgm:t>
    </dgm:pt>
    <dgm:pt modelId="{3775E718-63B0-4E4A-8298-B53FB0382F1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Deploy API in server </a:t>
          </a:r>
        </a:p>
      </dgm:t>
    </dgm:pt>
    <dgm:pt modelId="{42F4B7B0-7260-4654-92C0-CEB8C98D1844}" type="parTrans" cxnId="{C8C46FC8-FC3A-4C49-B97D-7FFDA9D0F34A}">
      <dgm:prSet/>
      <dgm:spPr/>
      <dgm:t>
        <a:bodyPr/>
        <a:lstStyle/>
        <a:p>
          <a:endParaRPr lang="en-US" sz="1200" b="1"/>
        </a:p>
      </dgm:t>
    </dgm:pt>
    <dgm:pt modelId="{3D2BAC12-528F-44E2-B395-69075FB68D79}" type="sibTrans" cxnId="{C8C46FC8-FC3A-4C49-B97D-7FFDA9D0F34A}">
      <dgm:prSet/>
      <dgm:spPr/>
      <dgm:t>
        <a:bodyPr/>
        <a:lstStyle/>
        <a:p>
          <a:endParaRPr lang="en-US" sz="1200" b="1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4" custScaleX="84267" custScaleY="84005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3"/>
      <dgm:spPr/>
    </dgm:pt>
    <dgm:pt modelId="{F91816CF-F620-47D9-A288-D09AFB16C503}" type="pres">
      <dgm:prSet presAssocID="{AFA8A00B-A01A-498B-B0D5-BD8F091C570E}" presName="connectorText" presStyleLbl="sibTrans2D1" presStyleIdx="0" presStyleCnt="3"/>
      <dgm:spPr/>
    </dgm:pt>
    <dgm:pt modelId="{92E7257E-8711-44E1-BE12-A3712BBA541C}" type="pres">
      <dgm:prSet presAssocID="{6940972A-8FC9-41A1-B75E-3B221569315A}" presName="node" presStyleLbl="node1" presStyleIdx="1" presStyleCnt="4" custScaleX="84267" custScaleY="84005">
        <dgm:presLayoutVars>
          <dgm:bulletEnabled val="1"/>
        </dgm:presLayoutVars>
      </dgm:prSet>
      <dgm:spPr/>
    </dgm:pt>
    <dgm:pt modelId="{6579F166-BFBD-4DBA-98C9-38A61FB332FD}" type="pres">
      <dgm:prSet presAssocID="{EBED3CF2-E9C6-4512-9F26-69D65AD5CBEC}" presName="sibTrans" presStyleLbl="sibTrans2D1" presStyleIdx="1" presStyleCnt="3"/>
      <dgm:spPr/>
    </dgm:pt>
    <dgm:pt modelId="{358015FA-50CA-4AA0-BC5A-46AF0241D978}" type="pres">
      <dgm:prSet presAssocID="{EBED3CF2-E9C6-4512-9F26-69D65AD5CBEC}" presName="connectorText" presStyleLbl="sibTrans2D1" presStyleIdx="1" presStyleCnt="3"/>
      <dgm:spPr/>
    </dgm:pt>
    <dgm:pt modelId="{E0F25889-1263-4485-9207-A1BCA77CCF90}" type="pres">
      <dgm:prSet presAssocID="{7AC84215-D2BE-4F3C-B92D-3C9EA9AA0598}" presName="node" presStyleLbl="node1" presStyleIdx="2" presStyleCnt="4" custScaleX="84267" custScaleY="84005">
        <dgm:presLayoutVars>
          <dgm:bulletEnabled val="1"/>
        </dgm:presLayoutVars>
      </dgm:prSet>
      <dgm:spPr/>
    </dgm:pt>
    <dgm:pt modelId="{408B877E-931D-47D2-963E-F93E40182678}" type="pres">
      <dgm:prSet presAssocID="{7E2A106F-532C-45A1-A84E-E7D3837C4622}" presName="sibTrans" presStyleLbl="sibTrans2D1" presStyleIdx="2" presStyleCnt="3"/>
      <dgm:spPr/>
    </dgm:pt>
    <dgm:pt modelId="{2E03266A-903F-431F-A1CD-107A049B3795}" type="pres">
      <dgm:prSet presAssocID="{7E2A106F-532C-45A1-A84E-E7D3837C4622}" presName="connectorText" presStyleLbl="sibTrans2D1" presStyleIdx="2" presStyleCnt="3"/>
      <dgm:spPr/>
    </dgm:pt>
    <dgm:pt modelId="{B6019BA4-B8EB-4860-B38A-60042290DDE7}" type="pres">
      <dgm:prSet presAssocID="{3775E718-63B0-4E4A-8298-B53FB0382F1D}" presName="node" presStyleLbl="node1" presStyleIdx="3" presStyleCnt="4" custScaleX="84267" custScaleY="84005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7B3A6217-BFAB-4A84-8027-49B1A437D2C0}" type="presOf" srcId="{7E2A106F-532C-45A1-A84E-E7D3837C4622}" destId="{408B877E-931D-47D2-963E-F93E40182678}" srcOrd="0" destOrd="0" presId="urn:microsoft.com/office/officeart/2005/8/layout/process1"/>
    <dgm:cxn modelId="{D7FDAB32-5729-46C9-BA92-6504087F2428}" type="presOf" srcId="{EBED3CF2-E9C6-4512-9F26-69D65AD5CBEC}" destId="{6579F166-BFBD-4DBA-98C9-38A61FB332FD}" srcOrd="0" destOrd="0" presId="urn:microsoft.com/office/officeart/2005/8/layout/process1"/>
    <dgm:cxn modelId="{32F7E63B-2543-4F93-9897-FE6E71132FA2}" type="presOf" srcId="{7E2A106F-532C-45A1-A84E-E7D3837C4622}" destId="{2E03266A-903F-431F-A1CD-107A049B3795}" srcOrd="1" destOrd="0" presId="urn:microsoft.com/office/officeart/2005/8/layout/process1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DBA4DF66-D906-47AE-8D73-0AFF61E30784}" type="presOf" srcId="{3775E718-63B0-4E4A-8298-B53FB0382F1D}" destId="{B6019BA4-B8EB-4860-B38A-60042290DDE7}" srcOrd="0" destOrd="0" presId="urn:microsoft.com/office/officeart/2005/8/layout/process1"/>
    <dgm:cxn modelId="{E756844C-5326-46A0-83EF-81523E4DC1FD}" srcId="{454A4F06-358A-4B63-BBF7-A5123C76B296}" destId="{7AC84215-D2BE-4F3C-B92D-3C9EA9AA0598}" srcOrd="2" destOrd="0" parTransId="{21DCED62-31BB-4B02-9C60-A6F3E1E0874D}" sibTransId="{7E2A106F-532C-45A1-A84E-E7D3837C4622}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F06B36AD-D93D-4B38-8EF5-6B595DAA5304}" type="presOf" srcId="{7AC84215-D2BE-4F3C-B92D-3C9EA9AA0598}" destId="{E0F25889-1263-4485-9207-A1BCA77CCF90}" srcOrd="0" destOrd="0" presId="urn:microsoft.com/office/officeart/2005/8/layout/process1"/>
    <dgm:cxn modelId="{C8C46FC8-FC3A-4C49-B97D-7FFDA9D0F34A}" srcId="{454A4F06-358A-4B63-BBF7-A5123C76B296}" destId="{3775E718-63B0-4E4A-8298-B53FB0382F1D}" srcOrd="3" destOrd="0" parTransId="{42F4B7B0-7260-4654-92C0-CEB8C98D1844}" sibTransId="{3D2BAC12-528F-44E2-B395-69075FB68D79}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DC431EC-E3F1-4158-9209-EDEF87631C10}" type="presOf" srcId="{EBED3CF2-E9C6-4512-9F26-69D65AD5CBEC}" destId="{358015FA-50CA-4AA0-BC5A-46AF0241D978}" srcOrd="1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  <dgm:cxn modelId="{BAB21CE0-DC38-4C8A-8E49-EDD0474CBB77}" type="presParOf" srcId="{34FA0222-9C5C-438E-9528-BB79A132E3A4}" destId="{6579F166-BFBD-4DBA-98C9-38A61FB332FD}" srcOrd="3" destOrd="0" presId="urn:microsoft.com/office/officeart/2005/8/layout/process1"/>
    <dgm:cxn modelId="{23D42168-8B00-48F2-BAE9-493C65227DCE}" type="presParOf" srcId="{6579F166-BFBD-4DBA-98C9-38A61FB332FD}" destId="{358015FA-50CA-4AA0-BC5A-46AF0241D978}" srcOrd="0" destOrd="0" presId="urn:microsoft.com/office/officeart/2005/8/layout/process1"/>
    <dgm:cxn modelId="{C2C1D839-802D-466A-B92A-889348C0C3E8}" type="presParOf" srcId="{34FA0222-9C5C-438E-9528-BB79A132E3A4}" destId="{E0F25889-1263-4485-9207-A1BCA77CCF90}" srcOrd="4" destOrd="0" presId="urn:microsoft.com/office/officeart/2005/8/layout/process1"/>
    <dgm:cxn modelId="{38E33331-BDFD-4E54-935D-C3F03ED3EAA4}" type="presParOf" srcId="{34FA0222-9C5C-438E-9528-BB79A132E3A4}" destId="{408B877E-931D-47D2-963E-F93E40182678}" srcOrd="5" destOrd="0" presId="urn:microsoft.com/office/officeart/2005/8/layout/process1"/>
    <dgm:cxn modelId="{EB984446-9D42-4872-BB7B-79367F232DB2}" type="presParOf" srcId="{408B877E-931D-47D2-963E-F93E40182678}" destId="{2E03266A-903F-431F-A1CD-107A049B3795}" srcOrd="0" destOrd="0" presId="urn:microsoft.com/office/officeart/2005/8/layout/process1"/>
    <dgm:cxn modelId="{0D0F05D5-91ED-41CC-9915-278100DD9F39}" type="presParOf" srcId="{34FA0222-9C5C-438E-9528-BB79A132E3A4}" destId="{B6019BA4-B8EB-4860-B38A-60042290DDE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D55B8E86-1076-4454-8694-DAD59D9210C4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BAC0E8A3-609A-4386-BC3B-E16CE7B5348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US" sz="1200" b="1"/>
            <a:t>Invasive  &amp; Non-Invasive integration</a:t>
          </a:r>
        </a:p>
      </dgm:t>
    </dgm:pt>
    <dgm:pt modelId="{71EC3E07-0CA4-44A9-BA79-AE9B5CE8B60C}" type="parTrans" cxnId="{31BB2B51-022E-40A6-91B8-531E586F128D}">
      <dgm:prSet/>
      <dgm:spPr/>
      <dgm:t>
        <a:bodyPr/>
        <a:lstStyle/>
        <a:p>
          <a:endParaRPr lang="en-US" sz="1200" b="1"/>
        </a:p>
      </dgm:t>
    </dgm:pt>
    <dgm:pt modelId="{AC2C7D4F-0662-4A07-9580-C7A7F080BFAB}" type="sibTrans" cxnId="{31BB2B51-022E-40A6-91B8-531E586F128D}">
      <dgm:prSet custT="1"/>
      <dgm:spPr/>
      <dgm:t>
        <a:bodyPr/>
        <a:lstStyle/>
        <a:p>
          <a:endParaRPr lang="en-US" sz="1200" b="1"/>
        </a:p>
      </dgm:t>
    </dgm:pt>
    <dgm:pt modelId="{D96F48E8-52CA-45B2-95E9-2DE16763859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UI implementation</a:t>
          </a:r>
        </a:p>
      </dgm:t>
    </dgm:pt>
    <dgm:pt modelId="{6C21F7DF-0DFF-4EC9-B919-0EE255A9AB0E}" type="parTrans" cxnId="{9112EDBA-38A1-4DE0-99AA-0DB69F57578E}">
      <dgm:prSet/>
      <dgm:spPr/>
      <dgm:t>
        <a:bodyPr/>
        <a:lstStyle/>
        <a:p>
          <a:endParaRPr lang="en-US" sz="1200" b="1"/>
        </a:p>
      </dgm:t>
    </dgm:pt>
    <dgm:pt modelId="{49D2860C-9A2C-4241-8110-58035E137C92}" type="sibTrans" cxnId="{9112EDBA-38A1-4DE0-99AA-0DB69F57578E}">
      <dgm:prSet custT="1"/>
      <dgm:spPr/>
      <dgm:t>
        <a:bodyPr/>
        <a:lstStyle/>
        <a:p>
          <a:endParaRPr lang="en-US" sz="1200" b="1"/>
        </a:p>
      </dgm:t>
    </dgm:pt>
    <dgm:pt modelId="{4D4A9BF7-99A5-4D39-862A-FB7A90AEAE0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Complete Individual Component</a:t>
          </a:r>
        </a:p>
      </dgm:t>
    </dgm:pt>
    <dgm:pt modelId="{F76B7708-52B8-40DD-B339-4DB59B889ED1}" type="parTrans" cxnId="{98586EC7-1020-48C2-8738-77C95847E80F}">
      <dgm:prSet/>
      <dgm:spPr/>
      <dgm:t>
        <a:bodyPr/>
        <a:lstStyle/>
        <a:p>
          <a:endParaRPr lang="en-US" sz="1200" b="1"/>
        </a:p>
      </dgm:t>
    </dgm:pt>
    <dgm:pt modelId="{AB05C646-B330-4741-B8D3-1F43EFC535B3}" type="sibTrans" cxnId="{98586EC7-1020-48C2-8738-77C95847E80F}">
      <dgm:prSet/>
      <dgm:spPr/>
      <dgm:t>
        <a:bodyPr/>
        <a:lstStyle/>
        <a:p>
          <a:endParaRPr lang="en-US" sz="1200" b="1"/>
        </a:p>
      </dgm:t>
    </dgm:pt>
    <dgm:pt modelId="{C34DFE73-4AB4-414B-BD87-3528DC7EE12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Testing</a:t>
          </a:r>
        </a:p>
      </dgm:t>
    </dgm:pt>
    <dgm:pt modelId="{78501861-B3A9-421F-B0CC-165DDF49F201}" type="parTrans" cxnId="{8D0B64FE-C0B6-4655-97BD-23F128C73084}">
      <dgm:prSet/>
      <dgm:spPr/>
      <dgm:t>
        <a:bodyPr/>
        <a:lstStyle/>
        <a:p>
          <a:endParaRPr lang="en-US" b="1"/>
        </a:p>
      </dgm:t>
    </dgm:pt>
    <dgm:pt modelId="{4ED6AA0B-88C9-4316-B261-7E3432DBF57C}" type="sibTrans" cxnId="{8D0B64FE-C0B6-4655-97BD-23F128C73084}">
      <dgm:prSet/>
      <dgm:spPr/>
      <dgm:t>
        <a:bodyPr/>
        <a:lstStyle/>
        <a:p>
          <a:endParaRPr lang="en-US" b="1"/>
        </a:p>
      </dgm:t>
    </dgm:pt>
    <dgm:pt modelId="{E2897E0D-035A-455E-A59B-6A9A76F75CB7}" type="pres">
      <dgm:prSet presAssocID="{D55B8E86-1076-4454-8694-DAD59D9210C4}" presName="Name0" presStyleCnt="0">
        <dgm:presLayoutVars>
          <dgm:dir/>
          <dgm:resizeHandles val="exact"/>
        </dgm:presLayoutVars>
      </dgm:prSet>
      <dgm:spPr/>
    </dgm:pt>
    <dgm:pt modelId="{4A9E3870-9866-4744-AF82-645737CD0762}" type="pres">
      <dgm:prSet presAssocID="{BAC0E8A3-609A-4386-BC3B-E16CE7B5348B}" presName="node" presStyleLbl="node1" presStyleIdx="0" presStyleCnt="4" custScaleX="72410" custScaleY="72184">
        <dgm:presLayoutVars>
          <dgm:bulletEnabled val="1"/>
        </dgm:presLayoutVars>
      </dgm:prSet>
      <dgm:spPr/>
    </dgm:pt>
    <dgm:pt modelId="{767738D6-D89F-4AFC-8AA5-6BAF1D9E8071}" type="pres">
      <dgm:prSet presAssocID="{AC2C7D4F-0662-4A07-9580-C7A7F080BFAB}" presName="sibTrans" presStyleLbl="sibTrans2D1" presStyleIdx="0" presStyleCnt="3"/>
      <dgm:spPr/>
    </dgm:pt>
    <dgm:pt modelId="{45090C28-A30A-4E37-990E-844C59FA73FA}" type="pres">
      <dgm:prSet presAssocID="{AC2C7D4F-0662-4A07-9580-C7A7F080BFAB}" presName="connectorText" presStyleLbl="sibTrans2D1" presStyleIdx="0" presStyleCnt="3"/>
      <dgm:spPr/>
    </dgm:pt>
    <dgm:pt modelId="{B7E5DA83-7577-44E1-B5DD-CB324B5DD994}" type="pres">
      <dgm:prSet presAssocID="{D96F48E8-52CA-45B2-95E9-2DE167638593}" presName="node" presStyleLbl="node1" presStyleIdx="1" presStyleCnt="4" custScaleX="72410" custScaleY="72184" custLinFactNeighborY="-395">
        <dgm:presLayoutVars>
          <dgm:bulletEnabled val="1"/>
        </dgm:presLayoutVars>
      </dgm:prSet>
      <dgm:spPr/>
    </dgm:pt>
    <dgm:pt modelId="{ACFA5685-7CF8-4D28-9736-7FAE50730451}" type="pres">
      <dgm:prSet presAssocID="{49D2860C-9A2C-4241-8110-58035E137C92}" presName="sibTrans" presStyleLbl="sibTrans2D1" presStyleIdx="1" presStyleCnt="3"/>
      <dgm:spPr/>
    </dgm:pt>
    <dgm:pt modelId="{5571876F-ED18-44DE-9BFD-B3CBE0E12A2D}" type="pres">
      <dgm:prSet presAssocID="{49D2860C-9A2C-4241-8110-58035E137C92}" presName="connectorText" presStyleLbl="sibTrans2D1" presStyleIdx="1" presStyleCnt="3"/>
      <dgm:spPr/>
    </dgm:pt>
    <dgm:pt modelId="{24FBC5B0-7D97-4077-8DBB-725ECEF40572}" type="pres">
      <dgm:prSet presAssocID="{4D4A9BF7-99A5-4D39-862A-FB7A90AEAE00}" presName="node" presStyleLbl="node1" presStyleIdx="2" presStyleCnt="4" custScaleX="72410" custScaleY="72184">
        <dgm:presLayoutVars>
          <dgm:bulletEnabled val="1"/>
        </dgm:presLayoutVars>
      </dgm:prSet>
      <dgm:spPr/>
    </dgm:pt>
    <dgm:pt modelId="{CC57F5AB-BE49-4765-B1D1-EF8B965089CD}" type="pres">
      <dgm:prSet presAssocID="{AB05C646-B330-4741-B8D3-1F43EFC535B3}" presName="sibTrans" presStyleLbl="sibTrans2D1" presStyleIdx="2" presStyleCnt="3"/>
      <dgm:spPr/>
    </dgm:pt>
    <dgm:pt modelId="{17F1367D-95B4-4183-8FA0-40F8D6274489}" type="pres">
      <dgm:prSet presAssocID="{AB05C646-B330-4741-B8D3-1F43EFC535B3}" presName="connectorText" presStyleLbl="sibTrans2D1" presStyleIdx="2" presStyleCnt="3"/>
      <dgm:spPr/>
    </dgm:pt>
    <dgm:pt modelId="{632B7160-1768-4DA9-AACF-41D4544A185A}" type="pres">
      <dgm:prSet presAssocID="{C34DFE73-4AB4-414B-BD87-3528DC7EE12C}" presName="node" presStyleLbl="node1" presStyleIdx="3" presStyleCnt="4" custScaleX="72410" custScaleY="72184">
        <dgm:presLayoutVars>
          <dgm:bulletEnabled val="1"/>
        </dgm:presLayoutVars>
      </dgm:prSet>
      <dgm:spPr/>
    </dgm:pt>
  </dgm:ptLst>
  <dgm:cxnLst>
    <dgm:cxn modelId="{760BB903-5195-4879-9C5F-6EAD5C908096}" type="presOf" srcId="{49D2860C-9A2C-4241-8110-58035E137C92}" destId="{5571876F-ED18-44DE-9BFD-B3CBE0E12A2D}" srcOrd="1" destOrd="0" presId="urn:microsoft.com/office/officeart/2005/8/layout/process1"/>
    <dgm:cxn modelId="{83621106-B029-4EA6-8C79-62A7209EE0FB}" type="presOf" srcId="{D55B8E86-1076-4454-8694-DAD59D9210C4}" destId="{E2897E0D-035A-455E-A59B-6A9A76F75CB7}" srcOrd="0" destOrd="0" presId="urn:microsoft.com/office/officeart/2005/8/layout/process1"/>
    <dgm:cxn modelId="{940D8C0C-1ACF-47A3-B485-1493062D3B7B}" type="presOf" srcId="{AC2C7D4F-0662-4A07-9580-C7A7F080BFAB}" destId="{45090C28-A30A-4E37-990E-844C59FA73FA}" srcOrd="1" destOrd="0" presId="urn:microsoft.com/office/officeart/2005/8/layout/process1"/>
    <dgm:cxn modelId="{B761BE13-0675-47CB-B141-C8A21426CAC4}" type="presOf" srcId="{BAC0E8A3-609A-4386-BC3B-E16CE7B5348B}" destId="{4A9E3870-9866-4744-AF82-645737CD0762}" srcOrd="0" destOrd="0" presId="urn:microsoft.com/office/officeart/2005/8/layout/process1"/>
    <dgm:cxn modelId="{31BB2B51-022E-40A6-91B8-531E586F128D}" srcId="{D55B8E86-1076-4454-8694-DAD59D9210C4}" destId="{BAC0E8A3-609A-4386-BC3B-E16CE7B5348B}" srcOrd="0" destOrd="0" parTransId="{71EC3E07-0CA4-44A9-BA79-AE9B5CE8B60C}" sibTransId="{AC2C7D4F-0662-4A07-9580-C7A7F080BFAB}"/>
    <dgm:cxn modelId="{7E6B7454-6666-4D4C-91B8-E553E99AC1A1}" type="presOf" srcId="{D96F48E8-52CA-45B2-95E9-2DE167638593}" destId="{B7E5DA83-7577-44E1-B5DD-CB324B5DD994}" srcOrd="0" destOrd="0" presId="urn:microsoft.com/office/officeart/2005/8/layout/process1"/>
    <dgm:cxn modelId="{A45DDF89-FBCD-470B-983B-3CB7358A7F05}" type="presOf" srcId="{C34DFE73-4AB4-414B-BD87-3528DC7EE12C}" destId="{632B7160-1768-4DA9-AACF-41D4544A185A}" srcOrd="0" destOrd="0" presId="urn:microsoft.com/office/officeart/2005/8/layout/process1"/>
    <dgm:cxn modelId="{3E5E8399-43D4-44A3-AD11-A1B9401393FA}" type="presOf" srcId="{AB05C646-B330-4741-B8D3-1F43EFC535B3}" destId="{17F1367D-95B4-4183-8FA0-40F8D6274489}" srcOrd="1" destOrd="0" presId="urn:microsoft.com/office/officeart/2005/8/layout/process1"/>
    <dgm:cxn modelId="{9112EDBA-38A1-4DE0-99AA-0DB69F57578E}" srcId="{D55B8E86-1076-4454-8694-DAD59D9210C4}" destId="{D96F48E8-52CA-45B2-95E9-2DE167638593}" srcOrd="1" destOrd="0" parTransId="{6C21F7DF-0DFF-4EC9-B919-0EE255A9AB0E}" sibTransId="{49D2860C-9A2C-4241-8110-58035E137C92}"/>
    <dgm:cxn modelId="{98586EC7-1020-48C2-8738-77C95847E80F}" srcId="{D55B8E86-1076-4454-8694-DAD59D9210C4}" destId="{4D4A9BF7-99A5-4D39-862A-FB7A90AEAE00}" srcOrd="2" destOrd="0" parTransId="{F76B7708-52B8-40DD-B339-4DB59B889ED1}" sibTransId="{AB05C646-B330-4741-B8D3-1F43EFC535B3}"/>
    <dgm:cxn modelId="{EE1000D5-4EE4-4576-9AF3-5887BA85E9B7}" type="presOf" srcId="{4D4A9BF7-99A5-4D39-862A-FB7A90AEAE00}" destId="{24FBC5B0-7D97-4077-8DBB-725ECEF40572}" srcOrd="0" destOrd="0" presId="urn:microsoft.com/office/officeart/2005/8/layout/process1"/>
    <dgm:cxn modelId="{4363E8D7-976A-40A9-A93C-8854AF7B59FA}" type="presOf" srcId="{AB05C646-B330-4741-B8D3-1F43EFC535B3}" destId="{CC57F5AB-BE49-4765-B1D1-EF8B965089CD}" srcOrd="0" destOrd="0" presId="urn:microsoft.com/office/officeart/2005/8/layout/process1"/>
    <dgm:cxn modelId="{381943FA-47B5-4685-A6BA-C43A94BF3B9F}" type="presOf" srcId="{AC2C7D4F-0662-4A07-9580-C7A7F080BFAB}" destId="{767738D6-D89F-4AFC-8AA5-6BAF1D9E8071}" srcOrd="0" destOrd="0" presId="urn:microsoft.com/office/officeart/2005/8/layout/process1"/>
    <dgm:cxn modelId="{8D0B64FE-C0B6-4655-97BD-23F128C73084}" srcId="{D55B8E86-1076-4454-8694-DAD59D9210C4}" destId="{C34DFE73-4AB4-414B-BD87-3528DC7EE12C}" srcOrd="3" destOrd="0" parTransId="{78501861-B3A9-421F-B0CC-165DDF49F201}" sibTransId="{4ED6AA0B-88C9-4316-B261-7E3432DBF57C}"/>
    <dgm:cxn modelId="{FB5FDEFE-FB75-4C12-88F8-5449C25F0D85}" type="presOf" srcId="{49D2860C-9A2C-4241-8110-58035E137C92}" destId="{ACFA5685-7CF8-4D28-9736-7FAE50730451}" srcOrd="0" destOrd="0" presId="urn:microsoft.com/office/officeart/2005/8/layout/process1"/>
    <dgm:cxn modelId="{6D6128E4-D5A1-4BA5-B116-0D21989EF3C7}" type="presParOf" srcId="{E2897E0D-035A-455E-A59B-6A9A76F75CB7}" destId="{4A9E3870-9866-4744-AF82-645737CD0762}" srcOrd="0" destOrd="0" presId="urn:microsoft.com/office/officeart/2005/8/layout/process1"/>
    <dgm:cxn modelId="{0F75CB9D-5027-44AC-968F-02501C0DE5E8}" type="presParOf" srcId="{E2897E0D-035A-455E-A59B-6A9A76F75CB7}" destId="{767738D6-D89F-4AFC-8AA5-6BAF1D9E8071}" srcOrd="1" destOrd="0" presId="urn:microsoft.com/office/officeart/2005/8/layout/process1"/>
    <dgm:cxn modelId="{8B4082EC-99FE-4B65-8A7C-C4BB7758D628}" type="presParOf" srcId="{767738D6-D89F-4AFC-8AA5-6BAF1D9E8071}" destId="{45090C28-A30A-4E37-990E-844C59FA73FA}" srcOrd="0" destOrd="0" presId="urn:microsoft.com/office/officeart/2005/8/layout/process1"/>
    <dgm:cxn modelId="{6BC76C59-0E21-4089-BC7B-2B85739D5E12}" type="presParOf" srcId="{E2897E0D-035A-455E-A59B-6A9A76F75CB7}" destId="{B7E5DA83-7577-44E1-B5DD-CB324B5DD994}" srcOrd="2" destOrd="0" presId="urn:microsoft.com/office/officeart/2005/8/layout/process1"/>
    <dgm:cxn modelId="{1AB3A7C8-424D-434E-999C-7D6E86DFA8A8}" type="presParOf" srcId="{E2897E0D-035A-455E-A59B-6A9A76F75CB7}" destId="{ACFA5685-7CF8-4D28-9736-7FAE50730451}" srcOrd="3" destOrd="0" presId="urn:microsoft.com/office/officeart/2005/8/layout/process1"/>
    <dgm:cxn modelId="{3398716E-8FDB-4F41-AEEE-E8C9FE0323ED}" type="presParOf" srcId="{ACFA5685-7CF8-4D28-9736-7FAE50730451}" destId="{5571876F-ED18-44DE-9BFD-B3CBE0E12A2D}" srcOrd="0" destOrd="0" presId="urn:microsoft.com/office/officeart/2005/8/layout/process1"/>
    <dgm:cxn modelId="{AED954E7-391B-4AB3-B728-BB062134EC35}" type="presParOf" srcId="{E2897E0D-035A-455E-A59B-6A9A76F75CB7}" destId="{24FBC5B0-7D97-4077-8DBB-725ECEF40572}" srcOrd="4" destOrd="0" presId="urn:microsoft.com/office/officeart/2005/8/layout/process1"/>
    <dgm:cxn modelId="{8D439300-A640-43C1-A87C-FFE20D3D6002}" type="presParOf" srcId="{E2897E0D-035A-455E-A59B-6A9A76F75CB7}" destId="{CC57F5AB-BE49-4765-B1D1-EF8B965089CD}" srcOrd="5" destOrd="0" presId="urn:microsoft.com/office/officeart/2005/8/layout/process1"/>
    <dgm:cxn modelId="{8BC5457A-C4E5-46EF-8BF7-CB01C040EB88}" type="presParOf" srcId="{CC57F5AB-BE49-4765-B1D1-EF8B965089CD}" destId="{17F1367D-95B4-4183-8FA0-40F8D6274489}" srcOrd="0" destOrd="0" presId="urn:microsoft.com/office/officeart/2005/8/layout/process1"/>
    <dgm:cxn modelId="{043045D0-848A-4343-B91A-F91333E9E1F5}" type="presParOf" srcId="{E2897E0D-035A-455E-A59B-6A9A76F75CB7}" destId="{632B7160-1768-4DA9-AACF-41D4544A185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To be Completed (Final)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100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 sz="11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1" custLinFactX="-69127" custLinFactNeighborX="-100000" custLinFactNeighborY="4214">
        <dgm:presLayoutVars>
          <dgm:bulletEnabled val="1"/>
        </dgm:presLayoutVars>
      </dgm:prSet>
      <dgm:spPr/>
    </dgm:pt>
  </dgm:ptLst>
  <dgm:cxnLst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03553E2D-D447-444E-ACC4-A5F605A8DCE0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79BA6B2C-B8C9-49FE-AD55-9126C07BC47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87E7CD"/>
        </a:solidFill>
        <a:ln>
          <a:noFill/>
        </a:ln>
      </dgm:spPr>
      <dgm:t>
        <a:bodyPr/>
        <a:lstStyle/>
        <a:p>
          <a:r>
            <a:rPr lang="en-US" sz="1200" b="1"/>
            <a:t>Clean data</a:t>
          </a:r>
        </a:p>
      </dgm:t>
    </dgm:pt>
    <dgm:pt modelId="{6447460D-083F-4314-94C9-81002175DEDF}" type="parTrans" cxnId="{8B1C63A2-6CA9-4C0C-8A71-282312327134}">
      <dgm:prSet/>
      <dgm:spPr/>
      <dgm:t>
        <a:bodyPr/>
        <a:lstStyle/>
        <a:p>
          <a:endParaRPr lang="en-US" sz="1200" b="1"/>
        </a:p>
      </dgm:t>
    </dgm:pt>
    <dgm:pt modelId="{2CBAC7D2-B62E-430B-9584-9A13627F192F}" type="sibTrans" cxnId="{8B1C63A2-6CA9-4C0C-8A71-282312327134}">
      <dgm:prSet custT="1"/>
      <dgm:spPr/>
      <dgm:t>
        <a:bodyPr/>
        <a:lstStyle/>
        <a:p>
          <a:endParaRPr lang="en-US" sz="1200" b="1"/>
        </a:p>
      </dgm:t>
    </dgm:pt>
    <dgm:pt modelId="{4ECA16BA-91A1-4723-98E1-C1C78FA3291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87E7CD"/>
        </a:solidFill>
        <a:ln>
          <a:noFill/>
        </a:ln>
      </dgm:spPr>
      <dgm:t>
        <a:bodyPr/>
        <a:lstStyle/>
        <a:p>
          <a:r>
            <a:rPr lang="en-US" sz="1200" b="1"/>
            <a:t>Calculation</a:t>
          </a:r>
        </a:p>
      </dgm:t>
    </dgm:pt>
    <dgm:pt modelId="{F7DC1757-B41A-4A18-B8C2-49BE08557506}" type="parTrans" cxnId="{AB4F7E5C-D316-4B37-A6A0-92729FA43911}">
      <dgm:prSet/>
      <dgm:spPr/>
      <dgm:t>
        <a:bodyPr/>
        <a:lstStyle/>
        <a:p>
          <a:endParaRPr lang="en-US" sz="1200" b="1"/>
        </a:p>
      </dgm:t>
    </dgm:pt>
    <dgm:pt modelId="{E2AB7B52-3F91-4DE7-AD96-780B11675306}" type="sibTrans" cxnId="{AB4F7E5C-D316-4B37-A6A0-92729FA43911}">
      <dgm:prSet custT="1"/>
      <dgm:spPr/>
      <dgm:t>
        <a:bodyPr/>
        <a:lstStyle/>
        <a:p>
          <a:endParaRPr lang="en-US" sz="1200" b="1"/>
        </a:p>
      </dgm:t>
    </dgm:pt>
    <dgm:pt modelId="{D7936272-D0D9-4CFF-B3FD-41DC29CF8CA0}" type="pres">
      <dgm:prSet presAssocID="{03553E2D-D447-444E-ACC4-A5F605A8DCE0}" presName="Name0" presStyleCnt="0">
        <dgm:presLayoutVars>
          <dgm:dir/>
          <dgm:resizeHandles val="exact"/>
        </dgm:presLayoutVars>
      </dgm:prSet>
      <dgm:spPr/>
    </dgm:pt>
    <dgm:pt modelId="{14005840-EFF6-421A-85A4-366ABE5F7C72}" type="pres">
      <dgm:prSet presAssocID="{79BA6B2C-B8C9-49FE-AD55-9126C07BC473}" presName="node" presStyleLbl="node1" presStyleIdx="0" presStyleCnt="2" custScaleX="72410" custScaleY="72184" custLinFactNeighborY="-8934">
        <dgm:presLayoutVars>
          <dgm:bulletEnabled val="1"/>
        </dgm:presLayoutVars>
      </dgm:prSet>
      <dgm:spPr/>
    </dgm:pt>
    <dgm:pt modelId="{345013FC-DDE1-48AB-B50F-9EFDC374D969}" type="pres">
      <dgm:prSet presAssocID="{2CBAC7D2-B62E-430B-9584-9A13627F192F}" presName="sibTrans" presStyleLbl="sibTrans2D1" presStyleIdx="0" presStyleCnt="1"/>
      <dgm:spPr/>
    </dgm:pt>
    <dgm:pt modelId="{F1A332A4-1BEE-491A-B608-7AF1E041403B}" type="pres">
      <dgm:prSet presAssocID="{2CBAC7D2-B62E-430B-9584-9A13627F192F}" presName="connectorText" presStyleLbl="sibTrans2D1" presStyleIdx="0" presStyleCnt="1"/>
      <dgm:spPr/>
    </dgm:pt>
    <dgm:pt modelId="{DD9A0608-C704-45E4-84AC-59BE825F530E}" type="pres">
      <dgm:prSet presAssocID="{4ECA16BA-91A1-4723-98E1-C1C78FA32913}" presName="node" presStyleLbl="node1" presStyleIdx="1" presStyleCnt="2" custScaleX="72410" custScaleY="72184" custLinFactNeighborY="-4467">
        <dgm:presLayoutVars>
          <dgm:bulletEnabled val="1"/>
        </dgm:presLayoutVars>
      </dgm:prSet>
      <dgm:spPr/>
    </dgm:pt>
  </dgm:ptLst>
  <dgm:cxnLst>
    <dgm:cxn modelId="{09D7CA0C-052E-4771-9980-C987FBED99C3}" type="presOf" srcId="{79BA6B2C-B8C9-49FE-AD55-9126C07BC473}" destId="{14005840-EFF6-421A-85A4-366ABE5F7C72}" srcOrd="0" destOrd="0" presId="urn:microsoft.com/office/officeart/2005/8/layout/process1"/>
    <dgm:cxn modelId="{56AB1110-76C3-4899-9262-1BCDB8FACD7C}" type="presOf" srcId="{03553E2D-D447-444E-ACC4-A5F605A8DCE0}" destId="{D7936272-D0D9-4CFF-B3FD-41DC29CF8CA0}" srcOrd="0" destOrd="0" presId="urn:microsoft.com/office/officeart/2005/8/layout/process1"/>
    <dgm:cxn modelId="{AB4F7E5C-D316-4B37-A6A0-92729FA43911}" srcId="{03553E2D-D447-444E-ACC4-A5F605A8DCE0}" destId="{4ECA16BA-91A1-4723-98E1-C1C78FA32913}" srcOrd="1" destOrd="0" parTransId="{F7DC1757-B41A-4A18-B8C2-49BE08557506}" sibTransId="{E2AB7B52-3F91-4DE7-AD96-780B11675306}"/>
    <dgm:cxn modelId="{8B1C63A2-6CA9-4C0C-8A71-282312327134}" srcId="{03553E2D-D447-444E-ACC4-A5F605A8DCE0}" destId="{79BA6B2C-B8C9-49FE-AD55-9126C07BC473}" srcOrd="0" destOrd="0" parTransId="{6447460D-083F-4314-94C9-81002175DEDF}" sibTransId="{2CBAC7D2-B62E-430B-9584-9A13627F192F}"/>
    <dgm:cxn modelId="{565BB4B1-482A-4459-94EA-72DF8FE22362}" type="presOf" srcId="{2CBAC7D2-B62E-430B-9584-9A13627F192F}" destId="{345013FC-DDE1-48AB-B50F-9EFDC374D969}" srcOrd="0" destOrd="0" presId="urn:microsoft.com/office/officeart/2005/8/layout/process1"/>
    <dgm:cxn modelId="{B32F05C6-06AE-4F9E-81E9-68E9DB700E4A}" type="presOf" srcId="{2CBAC7D2-B62E-430B-9584-9A13627F192F}" destId="{F1A332A4-1BEE-491A-B608-7AF1E041403B}" srcOrd="1" destOrd="0" presId="urn:microsoft.com/office/officeart/2005/8/layout/process1"/>
    <dgm:cxn modelId="{30C90BFF-F395-4EC3-8117-FBF4004C3EF4}" type="presOf" srcId="{4ECA16BA-91A1-4723-98E1-C1C78FA32913}" destId="{DD9A0608-C704-45E4-84AC-59BE825F530E}" srcOrd="0" destOrd="0" presId="urn:microsoft.com/office/officeart/2005/8/layout/process1"/>
    <dgm:cxn modelId="{91EBC1B7-6FC2-4832-BD9F-994AE0F02A9F}" type="presParOf" srcId="{D7936272-D0D9-4CFF-B3FD-41DC29CF8CA0}" destId="{14005840-EFF6-421A-85A4-366ABE5F7C72}" srcOrd="0" destOrd="0" presId="urn:microsoft.com/office/officeart/2005/8/layout/process1"/>
    <dgm:cxn modelId="{D4B950EB-1C87-4BCD-98F2-3AF1DDD4364E}" type="presParOf" srcId="{D7936272-D0D9-4CFF-B3FD-41DC29CF8CA0}" destId="{345013FC-DDE1-48AB-B50F-9EFDC374D969}" srcOrd="1" destOrd="0" presId="urn:microsoft.com/office/officeart/2005/8/layout/process1"/>
    <dgm:cxn modelId="{68E53D50-CE7F-4E6A-A595-491CA8C5368F}" type="presParOf" srcId="{345013FC-DDE1-48AB-B50F-9EFDC374D969}" destId="{F1A332A4-1BEE-491A-B608-7AF1E041403B}" srcOrd="0" destOrd="0" presId="urn:microsoft.com/office/officeart/2005/8/layout/process1"/>
    <dgm:cxn modelId="{7C49A72B-061A-4528-BEF9-A8CCDD87F9AD}" type="presParOf" srcId="{D7936272-D0D9-4CFF-B3FD-41DC29CF8CA0}" destId="{DD9A0608-C704-45E4-84AC-59BE825F530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D55B8E86-1076-4454-8694-DAD59D9210C4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BAC0E8A3-609A-4386-BC3B-E16CE7B5348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API end point access</a:t>
          </a:r>
        </a:p>
      </dgm:t>
    </dgm:pt>
    <dgm:pt modelId="{71EC3E07-0CA4-44A9-BA79-AE9B5CE8B60C}" type="parTrans" cxnId="{31BB2B51-022E-40A6-91B8-531E586F128D}">
      <dgm:prSet/>
      <dgm:spPr/>
      <dgm:t>
        <a:bodyPr/>
        <a:lstStyle/>
        <a:p>
          <a:endParaRPr lang="en-US" sz="1200" b="1"/>
        </a:p>
      </dgm:t>
    </dgm:pt>
    <dgm:pt modelId="{AC2C7D4F-0662-4A07-9580-C7A7F080BFAB}" type="sibTrans" cxnId="{31BB2B51-022E-40A6-91B8-531E586F128D}">
      <dgm:prSet custT="1"/>
      <dgm:spPr/>
      <dgm:t>
        <a:bodyPr/>
        <a:lstStyle/>
        <a:p>
          <a:endParaRPr lang="en-US" sz="1200" b="1"/>
        </a:p>
      </dgm:t>
    </dgm:pt>
    <dgm:pt modelId="{4D4A9BF7-99A5-4D39-862A-FB7A90AEAE0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Testing</a:t>
          </a:r>
        </a:p>
      </dgm:t>
    </dgm:pt>
    <dgm:pt modelId="{F76B7708-52B8-40DD-B339-4DB59B889ED1}" type="parTrans" cxnId="{98586EC7-1020-48C2-8738-77C95847E80F}">
      <dgm:prSet/>
      <dgm:spPr/>
      <dgm:t>
        <a:bodyPr/>
        <a:lstStyle/>
        <a:p>
          <a:endParaRPr lang="en-US" sz="1200" b="1"/>
        </a:p>
      </dgm:t>
    </dgm:pt>
    <dgm:pt modelId="{AB05C646-B330-4741-B8D3-1F43EFC535B3}" type="sibTrans" cxnId="{98586EC7-1020-48C2-8738-77C95847E80F}">
      <dgm:prSet/>
      <dgm:spPr/>
      <dgm:t>
        <a:bodyPr/>
        <a:lstStyle/>
        <a:p>
          <a:endParaRPr lang="en-US" sz="1200" b="1"/>
        </a:p>
      </dgm:t>
    </dgm:pt>
    <dgm:pt modelId="{D96F48E8-52CA-45B2-95E9-2DE16763859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Output the prediction</a:t>
          </a:r>
        </a:p>
      </dgm:t>
    </dgm:pt>
    <dgm:pt modelId="{49D2860C-9A2C-4241-8110-58035E137C92}" type="sibTrans" cxnId="{9112EDBA-38A1-4DE0-99AA-0DB69F57578E}">
      <dgm:prSet custT="1"/>
      <dgm:spPr/>
      <dgm:t>
        <a:bodyPr/>
        <a:lstStyle/>
        <a:p>
          <a:endParaRPr lang="en-US" sz="1200" b="1"/>
        </a:p>
      </dgm:t>
    </dgm:pt>
    <dgm:pt modelId="{6C21F7DF-0DFF-4EC9-B919-0EE255A9AB0E}" type="parTrans" cxnId="{9112EDBA-38A1-4DE0-99AA-0DB69F57578E}">
      <dgm:prSet/>
      <dgm:spPr/>
      <dgm:t>
        <a:bodyPr/>
        <a:lstStyle/>
        <a:p>
          <a:endParaRPr lang="en-US" sz="1200" b="1"/>
        </a:p>
      </dgm:t>
    </dgm:pt>
    <dgm:pt modelId="{E2897E0D-035A-455E-A59B-6A9A76F75CB7}" type="pres">
      <dgm:prSet presAssocID="{D55B8E86-1076-4454-8694-DAD59D9210C4}" presName="Name0" presStyleCnt="0">
        <dgm:presLayoutVars>
          <dgm:dir/>
          <dgm:resizeHandles val="exact"/>
        </dgm:presLayoutVars>
      </dgm:prSet>
      <dgm:spPr/>
    </dgm:pt>
    <dgm:pt modelId="{4A9E3870-9866-4744-AF82-645737CD0762}" type="pres">
      <dgm:prSet presAssocID="{BAC0E8A3-609A-4386-BC3B-E16CE7B5348B}" presName="node" presStyleLbl="node1" presStyleIdx="0" presStyleCnt="3" custScaleX="72410" custScaleY="72184">
        <dgm:presLayoutVars>
          <dgm:bulletEnabled val="1"/>
        </dgm:presLayoutVars>
      </dgm:prSet>
      <dgm:spPr/>
    </dgm:pt>
    <dgm:pt modelId="{767738D6-D89F-4AFC-8AA5-6BAF1D9E8071}" type="pres">
      <dgm:prSet presAssocID="{AC2C7D4F-0662-4A07-9580-C7A7F080BFAB}" presName="sibTrans" presStyleLbl="sibTrans2D1" presStyleIdx="0" presStyleCnt="2"/>
      <dgm:spPr/>
    </dgm:pt>
    <dgm:pt modelId="{45090C28-A30A-4E37-990E-844C59FA73FA}" type="pres">
      <dgm:prSet presAssocID="{AC2C7D4F-0662-4A07-9580-C7A7F080BFAB}" presName="connectorText" presStyleLbl="sibTrans2D1" presStyleIdx="0" presStyleCnt="2"/>
      <dgm:spPr/>
    </dgm:pt>
    <dgm:pt modelId="{B7E5DA83-7577-44E1-B5DD-CB324B5DD994}" type="pres">
      <dgm:prSet presAssocID="{D96F48E8-52CA-45B2-95E9-2DE167638593}" presName="node" presStyleLbl="node1" presStyleIdx="1" presStyleCnt="3" custScaleX="72410" custScaleY="72184" custLinFactNeighborY="-395">
        <dgm:presLayoutVars>
          <dgm:bulletEnabled val="1"/>
        </dgm:presLayoutVars>
      </dgm:prSet>
      <dgm:spPr/>
    </dgm:pt>
    <dgm:pt modelId="{ACFA5685-7CF8-4D28-9736-7FAE50730451}" type="pres">
      <dgm:prSet presAssocID="{49D2860C-9A2C-4241-8110-58035E137C92}" presName="sibTrans" presStyleLbl="sibTrans2D1" presStyleIdx="1" presStyleCnt="2"/>
      <dgm:spPr/>
    </dgm:pt>
    <dgm:pt modelId="{5571876F-ED18-44DE-9BFD-B3CBE0E12A2D}" type="pres">
      <dgm:prSet presAssocID="{49D2860C-9A2C-4241-8110-58035E137C92}" presName="connectorText" presStyleLbl="sibTrans2D1" presStyleIdx="1" presStyleCnt="2"/>
      <dgm:spPr/>
    </dgm:pt>
    <dgm:pt modelId="{24FBC5B0-7D97-4077-8DBB-725ECEF40572}" type="pres">
      <dgm:prSet presAssocID="{4D4A9BF7-99A5-4D39-862A-FB7A90AEAE00}" presName="node" presStyleLbl="node1" presStyleIdx="2" presStyleCnt="3" custScaleX="72410" custScaleY="72184">
        <dgm:presLayoutVars>
          <dgm:bulletEnabled val="1"/>
        </dgm:presLayoutVars>
      </dgm:prSet>
      <dgm:spPr/>
    </dgm:pt>
  </dgm:ptLst>
  <dgm:cxnLst>
    <dgm:cxn modelId="{760BB903-5195-4879-9C5F-6EAD5C908096}" type="presOf" srcId="{49D2860C-9A2C-4241-8110-58035E137C92}" destId="{5571876F-ED18-44DE-9BFD-B3CBE0E12A2D}" srcOrd="1" destOrd="0" presId="urn:microsoft.com/office/officeart/2005/8/layout/process1"/>
    <dgm:cxn modelId="{83621106-B029-4EA6-8C79-62A7209EE0FB}" type="presOf" srcId="{D55B8E86-1076-4454-8694-DAD59D9210C4}" destId="{E2897E0D-035A-455E-A59B-6A9A76F75CB7}" srcOrd="0" destOrd="0" presId="urn:microsoft.com/office/officeart/2005/8/layout/process1"/>
    <dgm:cxn modelId="{940D8C0C-1ACF-47A3-B485-1493062D3B7B}" type="presOf" srcId="{AC2C7D4F-0662-4A07-9580-C7A7F080BFAB}" destId="{45090C28-A30A-4E37-990E-844C59FA73FA}" srcOrd="1" destOrd="0" presId="urn:microsoft.com/office/officeart/2005/8/layout/process1"/>
    <dgm:cxn modelId="{B761BE13-0675-47CB-B141-C8A21426CAC4}" type="presOf" srcId="{BAC0E8A3-609A-4386-BC3B-E16CE7B5348B}" destId="{4A9E3870-9866-4744-AF82-645737CD0762}" srcOrd="0" destOrd="0" presId="urn:microsoft.com/office/officeart/2005/8/layout/process1"/>
    <dgm:cxn modelId="{31BB2B51-022E-40A6-91B8-531E586F128D}" srcId="{D55B8E86-1076-4454-8694-DAD59D9210C4}" destId="{BAC0E8A3-609A-4386-BC3B-E16CE7B5348B}" srcOrd="0" destOrd="0" parTransId="{71EC3E07-0CA4-44A9-BA79-AE9B5CE8B60C}" sibTransId="{AC2C7D4F-0662-4A07-9580-C7A7F080BFAB}"/>
    <dgm:cxn modelId="{7E6B7454-6666-4D4C-91B8-E553E99AC1A1}" type="presOf" srcId="{D96F48E8-52CA-45B2-95E9-2DE167638593}" destId="{B7E5DA83-7577-44E1-B5DD-CB324B5DD994}" srcOrd="0" destOrd="0" presId="urn:microsoft.com/office/officeart/2005/8/layout/process1"/>
    <dgm:cxn modelId="{9112EDBA-38A1-4DE0-99AA-0DB69F57578E}" srcId="{D55B8E86-1076-4454-8694-DAD59D9210C4}" destId="{D96F48E8-52CA-45B2-95E9-2DE167638593}" srcOrd="1" destOrd="0" parTransId="{6C21F7DF-0DFF-4EC9-B919-0EE255A9AB0E}" sibTransId="{49D2860C-9A2C-4241-8110-58035E137C92}"/>
    <dgm:cxn modelId="{98586EC7-1020-48C2-8738-77C95847E80F}" srcId="{D55B8E86-1076-4454-8694-DAD59D9210C4}" destId="{4D4A9BF7-99A5-4D39-862A-FB7A90AEAE00}" srcOrd="2" destOrd="0" parTransId="{F76B7708-52B8-40DD-B339-4DB59B889ED1}" sibTransId="{AB05C646-B330-4741-B8D3-1F43EFC535B3}"/>
    <dgm:cxn modelId="{EE1000D5-4EE4-4576-9AF3-5887BA85E9B7}" type="presOf" srcId="{4D4A9BF7-99A5-4D39-862A-FB7A90AEAE00}" destId="{24FBC5B0-7D97-4077-8DBB-725ECEF40572}" srcOrd="0" destOrd="0" presId="urn:microsoft.com/office/officeart/2005/8/layout/process1"/>
    <dgm:cxn modelId="{381943FA-47B5-4685-A6BA-C43A94BF3B9F}" type="presOf" srcId="{AC2C7D4F-0662-4A07-9580-C7A7F080BFAB}" destId="{767738D6-D89F-4AFC-8AA5-6BAF1D9E8071}" srcOrd="0" destOrd="0" presId="urn:microsoft.com/office/officeart/2005/8/layout/process1"/>
    <dgm:cxn modelId="{FB5FDEFE-FB75-4C12-88F8-5449C25F0D85}" type="presOf" srcId="{49D2860C-9A2C-4241-8110-58035E137C92}" destId="{ACFA5685-7CF8-4D28-9736-7FAE50730451}" srcOrd="0" destOrd="0" presId="urn:microsoft.com/office/officeart/2005/8/layout/process1"/>
    <dgm:cxn modelId="{6D6128E4-D5A1-4BA5-B116-0D21989EF3C7}" type="presParOf" srcId="{E2897E0D-035A-455E-A59B-6A9A76F75CB7}" destId="{4A9E3870-9866-4744-AF82-645737CD0762}" srcOrd="0" destOrd="0" presId="urn:microsoft.com/office/officeart/2005/8/layout/process1"/>
    <dgm:cxn modelId="{0F75CB9D-5027-44AC-968F-02501C0DE5E8}" type="presParOf" srcId="{E2897E0D-035A-455E-A59B-6A9A76F75CB7}" destId="{767738D6-D89F-4AFC-8AA5-6BAF1D9E8071}" srcOrd="1" destOrd="0" presId="urn:microsoft.com/office/officeart/2005/8/layout/process1"/>
    <dgm:cxn modelId="{8B4082EC-99FE-4B65-8A7C-C4BB7758D628}" type="presParOf" srcId="{767738D6-D89F-4AFC-8AA5-6BAF1D9E8071}" destId="{45090C28-A30A-4E37-990E-844C59FA73FA}" srcOrd="0" destOrd="0" presId="urn:microsoft.com/office/officeart/2005/8/layout/process1"/>
    <dgm:cxn modelId="{6BC76C59-0E21-4089-BC7B-2B85739D5E12}" type="presParOf" srcId="{E2897E0D-035A-455E-A59B-6A9A76F75CB7}" destId="{B7E5DA83-7577-44E1-B5DD-CB324B5DD994}" srcOrd="2" destOrd="0" presId="urn:microsoft.com/office/officeart/2005/8/layout/process1"/>
    <dgm:cxn modelId="{1AB3A7C8-424D-434E-999C-7D6E86DFA8A8}" type="presParOf" srcId="{E2897E0D-035A-455E-A59B-6A9A76F75CB7}" destId="{ACFA5685-7CF8-4D28-9736-7FAE50730451}" srcOrd="3" destOrd="0" presId="urn:microsoft.com/office/officeart/2005/8/layout/process1"/>
    <dgm:cxn modelId="{3398716E-8FDB-4F41-AEEE-E8C9FE0323ED}" type="presParOf" srcId="{ACFA5685-7CF8-4D28-9736-7FAE50730451}" destId="{5571876F-ED18-44DE-9BFD-B3CBE0E12A2D}" srcOrd="0" destOrd="0" presId="urn:microsoft.com/office/officeart/2005/8/layout/process1"/>
    <dgm:cxn modelId="{AED954E7-391B-4AB3-B728-BB062134EC35}" type="presParOf" srcId="{E2897E0D-035A-455E-A59B-6A9A76F75CB7}" destId="{24FBC5B0-7D97-4077-8DBB-725ECEF405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03553E2D-D447-444E-ACC4-A5F605A8DCE0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4ECA16BA-91A1-4723-98E1-C1C78FA3291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87E7CD"/>
        </a:solidFill>
        <a:ln>
          <a:noFill/>
        </a:ln>
      </dgm:spPr>
      <dgm:t>
        <a:bodyPr/>
        <a:lstStyle/>
        <a:p>
          <a:r>
            <a:rPr lang="en-US" sz="1200" b="1"/>
            <a:t>Store in firebase</a:t>
          </a:r>
        </a:p>
      </dgm:t>
    </dgm:pt>
    <dgm:pt modelId="{F7DC1757-B41A-4A18-B8C2-49BE08557506}" type="parTrans" cxnId="{AB4F7E5C-D316-4B37-A6A0-92729FA43911}">
      <dgm:prSet/>
      <dgm:spPr/>
      <dgm:t>
        <a:bodyPr/>
        <a:lstStyle/>
        <a:p>
          <a:endParaRPr lang="en-US" sz="1200" b="1"/>
        </a:p>
      </dgm:t>
    </dgm:pt>
    <dgm:pt modelId="{E2AB7B52-3F91-4DE7-AD96-780B11675306}" type="sibTrans" cxnId="{AB4F7E5C-D316-4B37-A6A0-92729FA43911}">
      <dgm:prSet custT="1"/>
      <dgm:spPr/>
      <dgm:t>
        <a:bodyPr/>
        <a:lstStyle/>
        <a:p>
          <a:endParaRPr lang="en-US" sz="1200" b="1"/>
        </a:p>
      </dgm:t>
    </dgm:pt>
    <dgm:pt modelId="{D7936272-D0D9-4CFF-B3FD-41DC29CF8CA0}" type="pres">
      <dgm:prSet presAssocID="{03553E2D-D447-444E-ACC4-A5F605A8DCE0}" presName="Name0" presStyleCnt="0">
        <dgm:presLayoutVars>
          <dgm:dir/>
          <dgm:resizeHandles val="exact"/>
        </dgm:presLayoutVars>
      </dgm:prSet>
      <dgm:spPr/>
    </dgm:pt>
    <dgm:pt modelId="{DD9A0608-C704-45E4-84AC-59BE825F530E}" type="pres">
      <dgm:prSet presAssocID="{4ECA16BA-91A1-4723-98E1-C1C78FA32913}" presName="node" presStyleLbl="node1" presStyleIdx="0" presStyleCnt="1" custScaleX="45398" custScaleY="72184" custLinFactNeighborX="-4368">
        <dgm:presLayoutVars>
          <dgm:bulletEnabled val="1"/>
        </dgm:presLayoutVars>
      </dgm:prSet>
      <dgm:spPr/>
    </dgm:pt>
  </dgm:ptLst>
  <dgm:cxnLst>
    <dgm:cxn modelId="{56AB1110-76C3-4899-9262-1BCDB8FACD7C}" type="presOf" srcId="{03553E2D-D447-444E-ACC4-A5F605A8DCE0}" destId="{D7936272-D0D9-4CFF-B3FD-41DC29CF8CA0}" srcOrd="0" destOrd="0" presId="urn:microsoft.com/office/officeart/2005/8/layout/process1"/>
    <dgm:cxn modelId="{AB4F7E5C-D316-4B37-A6A0-92729FA43911}" srcId="{03553E2D-D447-444E-ACC4-A5F605A8DCE0}" destId="{4ECA16BA-91A1-4723-98E1-C1C78FA32913}" srcOrd="0" destOrd="0" parTransId="{F7DC1757-B41A-4A18-B8C2-49BE08557506}" sibTransId="{E2AB7B52-3F91-4DE7-AD96-780B11675306}"/>
    <dgm:cxn modelId="{30C90BFF-F395-4EC3-8117-FBF4004C3EF4}" type="presOf" srcId="{4ECA16BA-91A1-4723-98E1-C1C78FA32913}" destId="{DD9A0608-C704-45E4-84AC-59BE825F530E}" srcOrd="0" destOrd="0" presId="urn:microsoft.com/office/officeart/2005/8/layout/process1"/>
    <dgm:cxn modelId="{7C49A72B-061A-4528-BEF9-A8CCDD87F9AD}" type="presParOf" srcId="{D7936272-D0D9-4CFF-B3FD-41DC29CF8CA0}" destId="{DD9A0608-C704-45E4-84AC-59BE825F530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Complete</a:t>
          </a:r>
          <a:r>
            <a:rPr lang="en-US" sz="1200" b="1" baseline="0"/>
            <a:t> UI</a:t>
          </a:r>
          <a:endParaRPr lang="en-US" sz="1200" b="1"/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200" b="1"/>
        </a:p>
      </dgm:t>
    </dgm:pt>
    <dgm:pt modelId="{AFA8A00B-A01A-498B-B0D5-BD8F091C570E}" type="sibTrans" cxnId="{B3368F41-A0FD-441E-BA58-E68E2173D690}">
      <dgm:prSet custT="1"/>
      <dgm:spPr/>
      <dgm:t>
        <a:bodyPr/>
        <a:lstStyle/>
        <a:p>
          <a:endParaRPr lang="en-US" sz="1200" b="1"/>
        </a:p>
      </dgm:t>
    </dgm:pt>
    <dgm:pt modelId="{6940972A-8FC9-41A1-B75E-3B221569315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Functionality</a:t>
          </a:r>
          <a:r>
            <a:rPr lang="en-US" sz="1200" b="1" baseline="0"/>
            <a:t> Testing </a:t>
          </a:r>
          <a:endParaRPr lang="en-US" sz="1200" b="1"/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 sz="1200" b="1"/>
        </a:p>
      </dgm:t>
    </dgm:pt>
    <dgm:pt modelId="{AFD4B794-E853-4389-935D-72097FFDE9E2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200" b="1"/>
            <a:t>Final Testing </a:t>
          </a:r>
        </a:p>
      </dgm:t>
    </dgm:pt>
    <dgm:pt modelId="{D00AF7C0-AD33-4859-9C95-94C7795D9064}" type="parTrans" cxnId="{3D6C23B4-0E9B-4EE8-8018-D2C88E45E14B}">
      <dgm:prSet/>
      <dgm:spPr/>
      <dgm:t>
        <a:bodyPr/>
        <a:lstStyle/>
        <a:p>
          <a:endParaRPr lang="en-US" b="1"/>
        </a:p>
      </dgm:t>
    </dgm:pt>
    <dgm:pt modelId="{CE84845A-81BD-440A-81CD-F268BCCD13FA}" type="sibTrans" cxnId="{3D6C23B4-0E9B-4EE8-8018-D2C88E45E14B}">
      <dgm:prSet/>
      <dgm:spPr/>
      <dgm:t>
        <a:bodyPr/>
        <a:lstStyle/>
        <a:p>
          <a:endParaRPr lang="en-US" b="1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3" custScaleX="98146" custScaleY="83333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2"/>
      <dgm:spPr/>
    </dgm:pt>
    <dgm:pt modelId="{F91816CF-F620-47D9-A288-D09AFB16C503}" type="pres">
      <dgm:prSet presAssocID="{AFA8A00B-A01A-498B-B0D5-BD8F091C570E}" presName="connectorText" presStyleLbl="sibTrans2D1" presStyleIdx="0" presStyleCnt="2"/>
      <dgm:spPr/>
    </dgm:pt>
    <dgm:pt modelId="{92E7257E-8711-44E1-BE12-A3712BBA541C}" type="pres">
      <dgm:prSet presAssocID="{6940972A-8FC9-41A1-B75E-3B221569315A}" presName="node" presStyleLbl="node1" presStyleIdx="1" presStyleCnt="3" custScaleX="90083" custScaleY="83333" custLinFactNeighborX="5559" custLinFactNeighborY="44339">
        <dgm:presLayoutVars>
          <dgm:bulletEnabled val="1"/>
        </dgm:presLayoutVars>
      </dgm:prSet>
      <dgm:spPr/>
    </dgm:pt>
    <dgm:pt modelId="{ED1774E6-58C1-4B99-90CA-89783BDA285E}" type="pres">
      <dgm:prSet presAssocID="{EBED3CF2-E9C6-4512-9F26-69D65AD5CBEC}" presName="sibTrans" presStyleLbl="sibTrans2D1" presStyleIdx="1" presStyleCnt="2"/>
      <dgm:spPr/>
    </dgm:pt>
    <dgm:pt modelId="{A6E2C188-7AB6-4FAA-A87A-95DA2542A937}" type="pres">
      <dgm:prSet presAssocID="{EBED3CF2-E9C6-4512-9F26-69D65AD5CBEC}" presName="connectorText" presStyleLbl="sibTrans2D1" presStyleIdx="1" presStyleCnt="2"/>
      <dgm:spPr/>
    </dgm:pt>
    <dgm:pt modelId="{0A5924D9-36A7-4E8B-8BDD-4B301E103314}" type="pres">
      <dgm:prSet presAssocID="{AFD4B794-E853-4389-935D-72097FFDE9E2}" presName="node" presStyleLbl="node1" presStyleIdx="2" presStyleCnt="3" custScaleX="84229" custScaleY="83333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6E901D15-0A10-4912-80AE-67A7B04B0D63}" type="presOf" srcId="{AFD4B794-E853-4389-935D-72097FFDE9E2}" destId="{0A5924D9-36A7-4E8B-8BDD-4B301E103314}" srcOrd="0" destOrd="0" presId="urn:microsoft.com/office/officeart/2005/8/layout/process1"/>
    <dgm:cxn modelId="{966B2A1C-99DB-46BC-BDA0-65C15D612B9C}" type="presOf" srcId="{EBED3CF2-E9C6-4512-9F26-69D65AD5CBEC}" destId="{A6E2C188-7AB6-4FAA-A87A-95DA2542A937}" srcOrd="1" destOrd="0" presId="urn:microsoft.com/office/officeart/2005/8/layout/process1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53CB7890-7F55-45DE-93C2-C24926D5EC5E}" type="presOf" srcId="{EBED3CF2-E9C6-4512-9F26-69D65AD5CBEC}" destId="{ED1774E6-58C1-4B99-90CA-89783BDA285E}" srcOrd="0" destOrd="0" presId="urn:microsoft.com/office/officeart/2005/8/layout/process1"/>
    <dgm:cxn modelId="{3D6C23B4-0E9B-4EE8-8018-D2C88E45E14B}" srcId="{454A4F06-358A-4B63-BBF7-A5123C76B296}" destId="{AFD4B794-E853-4389-935D-72097FFDE9E2}" srcOrd="2" destOrd="0" parTransId="{D00AF7C0-AD33-4859-9C95-94C7795D9064}" sibTransId="{CE84845A-81BD-440A-81CD-F268BCCD13FA}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  <dgm:cxn modelId="{4FC2FF3E-5FCE-4A98-BB77-746B6C3A207B}" type="presParOf" srcId="{34FA0222-9C5C-438E-9528-BB79A132E3A4}" destId="{ED1774E6-58C1-4B99-90CA-89783BDA285E}" srcOrd="3" destOrd="0" presId="urn:microsoft.com/office/officeart/2005/8/layout/process1"/>
    <dgm:cxn modelId="{0226B982-4869-490F-B3E5-39DBF1CE2996}" type="presParOf" srcId="{ED1774E6-58C1-4B99-90CA-89783BDA285E}" destId="{A6E2C188-7AB6-4FAA-A87A-95DA2542A937}" srcOrd="0" destOrd="0" presId="urn:microsoft.com/office/officeart/2005/8/layout/process1"/>
    <dgm:cxn modelId="{C114BD31-997B-493D-A53E-E9AAB9692BE9}" type="presParOf" srcId="{34FA0222-9C5C-438E-9528-BB79A132E3A4}" destId="{0A5924D9-36A7-4E8B-8BDD-4B301E10331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BFDC9112-D180-408A-9DF1-41E9E51F6E2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3839C7-ECB7-48CD-8797-6D6621D2291E}">
      <dgm:prSet/>
      <dgm:spPr>
        <a:xfrm>
          <a:off x="1475716" y="2512"/>
          <a:ext cx="4427148" cy="2205458"/>
        </a:xfr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Data Collection &amp; Analysis.</a:t>
          </a:r>
        </a:p>
      </dgm:t>
    </dgm:pt>
    <dgm:pt modelId="{05FD8DBD-2AD7-4CE6-A1A7-0DB42B9CB478}" type="parTrans" cxnId="{F486E81C-1016-4B45-9F4C-E158F9266E0E}">
      <dgm:prSet/>
      <dgm:spPr/>
      <dgm:t>
        <a:bodyPr/>
        <a:lstStyle/>
        <a:p>
          <a:endParaRPr lang="en-US"/>
        </a:p>
      </dgm:t>
    </dgm:pt>
    <dgm:pt modelId="{64B4ED7C-BF7E-4A99-B38F-A47F2A444F4B}" type="sibTrans" cxnId="{F486E81C-1016-4B45-9F4C-E158F9266E0E}">
      <dgm:prSet/>
      <dgm:spPr/>
      <dgm:t>
        <a:bodyPr/>
        <a:lstStyle/>
        <a:p>
          <a:endParaRPr lang="en-US"/>
        </a:p>
      </dgm:t>
    </dgm:pt>
    <dgm:pt modelId="{85D284DA-2729-4A61-9640-60167D2C048D}">
      <dgm:prSet/>
      <dgm:spPr>
        <a:xfrm>
          <a:off x="0" y="3362432"/>
          <a:ext cx="1475716" cy="2206119"/>
        </a:xfrm>
        <a:prstGeom prst="rect">
          <a:avLst/>
        </a:prstGeom>
        <a:solidFill>
          <a:srgbClr val="9B2D1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Progress To Be</a:t>
          </a:r>
        </a:p>
      </dgm:t>
    </dgm:pt>
    <dgm:pt modelId="{427D92C6-69A8-4B36-9814-5DF6092B9F8E}" type="parTrans" cxnId="{928209A4-7FE1-4A0E-B370-EFE55C5673D9}">
      <dgm:prSet/>
      <dgm:spPr/>
      <dgm:t>
        <a:bodyPr/>
        <a:lstStyle/>
        <a:p>
          <a:endParaRPr lang="en-US"/>
        </a:p>
      </dgm:t>
    </dgm:pt>
    <dgm:pt modelId="{F81F3A47-1810-4AD8-A277-20013B23EC09}" type="sibTrans" cxnId="{928209A4-7FE1-4A0E-B370-EFE55C5673D9}">
      <dgm:prSet/>
      <dgm:spPr/>
      <dgm:t>
        <a:bodyPr/>
        <a:lstStyle/>
        <a:p>
          <a:endParaRPr lang="en-US"/>
        </a:p>
      </dgm:t>
    </dgm:pt>
    <dgm:pt modelId="{FBBE31C7-116F-492D-A29F-11C4027744F2}">
      <dgm:prSet/>
      <dgm:spPr>
        <a:xfrm>
          <a:off x="1475716" y="3362432"/>
          <a:ext cx="4427148" cy="2206119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18A87D8-AAA6-446A-9B13-97ECD82989D8}" type="parTrans" cxnId="{6FEA0358-54B7-4C00-BE29-7F141B123178}">
      <dgm:prSet/>
      <dgm:spPr/>
      <dgm:t>
        <a:bodyPr/>
        <a:lstStyle/>
        <a:p>
          <a:endParaRPr lang="en-US"/>
        </a:p>
      </dgm:t>
    </dgm:pt>
    <dgm:pt modelId="{5DAF8FC7-D0A5-4C50-9A97-FC37E81254E6}" type="sibTrans" cxnId="{6FEA0358-54B7-4C00-BE29-7F141B123178}">
      <dgm:prSet/>
      <dgm:spPr/>
      <dgm:t>
        <a:bodyPr/>
        <a:lstStyle/>
        <a:p>
          <a:endParaRPr lang="en-US"/>
        </a:p>
      </dgm:t>
    </dgm:pt>
    <dgm:pt modelId="{707A9F7A-39ED-4F3F-A2DD-4C4B859C1606}">
      <dgm:prSet/>
      <dgm:spPr>
        <a:xfrm>
          <a:off x="1475716" y="3362432"/>
          <a:ext cx="4427148" cy="2206119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Integrate Non-Invasive Part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</a:t>
          </a:r>
        </a:p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Individual Component Integration.</a:t>
          </a:r>
        </a:p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Mobile App Integration</a:t>
          </a:r>
        </a:p>
        <a:p>
          <a:pPr>
            <a:buFont typeface="Arial" panose="020B0604020202020204" pitchFamily="34" charset="0"/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C9AC853F-7289-40E2-B681-A0A6281E4E3D}" type="parTrans" cxnId="{A7AD6E6D-D122-400D-9D12-DC1EA7FEC5BA}">
      <dgm:prSet/>
      <dgm:spPr/>
      <dgm:t>
        <a:bodyPr/>
        <a:lstStyle/>
        <a:p>
          <a:endParaRPr lang="en-US"/>
        </a:p>
      </dgm:t>
    </dgm:pt>
    <dgm:pt modelId="{219FC805-208B-40C1-AA4B-ACBE4598792E}" type="sibTrans" cxnId="{A7AD6E6D-D122-400D-9D12-DC1EA7FEC5BA}">
      <dgm:prSet/>
      <dgm:spPr/>
      <dgm:t>
        <a:bodyPr/>
        <a:lstStyle/>
        <a:p>
          <a:endParaRPr lang="en-US"/>
        </a:p>
      </dgm:t>
    </dgm:pt>
    <dgm:pt modelId="{6D35E51E-CCA4-4D68-823D-5329F9A19C10}">
      <dgm:prSet/>
      <dgm:spPr>
        <a:xfrm>
          <a:off x="1475716" y="2512"/>
          <a:ext cx="4427148" cy="2205458"/>
        </a:xfr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Implementation.</a:t>
          </a:r>
        </a:p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Mobile App Implementation of Invasive.</a:t>
          </a:r>
        </a:p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Noninvasive heart rate access, Accelerometer access</a:t>
          </a:r>
        </a:p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Convert accelerometer data to Sleep Patten.</a:t>
          </a:r>
        </a:p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API Implementation.   </a:t>
          </a: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B6C959F-6D93-42AB-82CA-93FB96186839}" type="parTrans" cxnId="{008970EE-EE45-419A-8845-4EF108FA3FB4}">
      <dgm:prSet/>
      <dgm:spPr/>
      <dgm:t>
        <a:bodyPr/>
        <a:lstStyle/>
        <a:p>
          <a:endParaRPr lang="en-US"/>
        </a:p>
      </dgm:t>
    </dgm:pt>
    <dgm:pt modelId="{2BBC3C36-F8AD-4B81-8D70-9CA7ED5236B1}" type="sibTrans" cxnId="{008970EE-EE45-419A-8845-4EF108FA3FB4}">
      <dgm:prSet/>
      <dgm:spPr/>
      <dgm:t>
        <a:bodyPr/>
        <a:lstStyle/>
        <a:p>
          <a:endParaRPr lang="en-US"/>
        </a:p>
      </dgm:t>
    </dgm:pt>
    <dgm:pt modelId="{DCFF0D30-A12C-4FA4-BE4C-0CA007843071}">
      <dgm:prSet/>
      <dgm:spPr>
        <a:xfrm rot="10800000">
          <a:off x="0" y="2512"/>
          <a:ext cx="1475716" cy="3393012"/>
        </a:xfrm>
        <a:solidFill>
          <a:srgbClr val="A28E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Progress</a:t>
          </a:r>
        </a:p>
      </dgm:t>
    </dgm:pt>
    <dgm:pt modelId="{97277841-0EC8-4346-9D8D-FE5B40064D94}" type="parTrans" cxnId="{19C2D201-F440-4487-863C-70C17528F071}">
      <dgm:prSet/>
      <dgm:spPr/>
      <dgm:t>
        <a:bodyPr/>
        <a:lstStyle/>
        <a:p>
          <a:endParaRPr lang="en-US"/>
        </a:p>
      </dgm:t>
    </dgm:pt>
    <dgm:pt modelId="{7FF359B9-839C-44BC-9FC6-98B77E5B4FDE}" type="sibTrans" cxnId="{19C2D201-F440-4487-863C-70C17528F071}">
      <dgm:prSet/>
      <dgm:spPr/>
      <dgm:t>
        <a:bodyPr/>
        <a:lstStyle/>
        <a:p>
          <a:endParaRPr lang="en-US"/>
        </a:p>
      </dgm:t>
    </dgm:pt>
    <dgm:pt modelId="{8B98244E-7E0A-4693-992F-766A3F6E47BE}" type="pres">
      <dgm:prSet presAssocID="{BFDC9112-D180-408A-9DF1-41E9E51F6E2A}" presName="Name0" presStyleCnt="0">
        <dgm:presLayoutVars>
          <dgm:dir/>
          <dgm:animLvl val="lvl"/>
          <dgm:resizeHandles val="exact"/>
        </dgm:presLayoutVars>
      </dgm:prSet>
      <dgm:spPr/>
    </dgm:pt>
    <dgm:pt modelId="{98AC96B9-7AD7-4BE3-BC4B-4160FE882602}" type="pres">
      <dgm:prSet presAssocID="{85D284DA-2729-4A61-9640-60167D2C048D}" presName="boxAndChildren" presStyleCnt="0"/>
      <dgm:spPr/>
    </dgm:pt>
    <dgm:pt modelId="{73D8A093-87FD-487E-8E67-7F342C6472FC}" type="pres">
      <dgm:prSet presAssocID="{85D284DA-2729-4A61-9640-60167D2C048D}" presName="parentTextBox" presStyleLbl="alignNode1" presStyleIdx="0" presStyleCnt="2"/>
      <dgm:spPr/>
    </dgm:pt>
    <dgm:pt modelId="{F4285CA9-37C4-48A8-9DFE-C7FD9AC3F0B6}" type="pres">
      <dgm:prSet presAssocID="{85D284DA-2729-4A61-9640-60167D2C048D}" presName="descendantBox" presStyleLbl="bgAccFollowNode1" presStyleIdx="0" presStyleCnt="2"/>
      <dgm:spPr/>
    </dgm:pt>
    <dgm:pt modelId="{8DC6332B-A727-42F7-AD5F-DAC6141D7252}" type="pres">
      <dgm:prSet presAssocID="{7FF359B9-839C-44BC-9FC6-98B77E5B4FDE}" presName="sp" presStyleCnt="0"/>
      <dgm:spPr/>
    </dgm:pt>
    <dgm:pt modelId="{D77F7423-970E-4FD6-8F86-70F6DB5B9AD5}" type="pres">
      <dgm:prSet presAssocID="{DCFF0D30-A12C-4FA4-BE4C-0CA007843071}" presName="arrowAndChildren" presStyleCnt="0"/>
      <dgm:spPr/>
    </dgm:pt>
    <dgm:pt modelId="{2E3D6851-2DDE-4C27-A3D4-522061DEE287}" type="pres">
      <dgm:prSet presAssocID="{DCFF0D30-A12C-4FA4-BE4C-0CA007843071}" presName="parentTextArrow" presStyleLbl="node1" presStyleIdx="0" presStyleCnt="0"/>
      <dgm:spPr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</dgm:spPr>
    </dgm:pt>
    <dgm:pt modelId="{ABF891B7-F2A1-4DFB-BA31-B5188ADC6048}" type="pres">
      <dgm:prSet presAssocID="{DCFF0D30-A12C-4FA4-BE4C-0CA007843071}" presName="arrow" presStyleLbl="alignNode1" presStyleIdx="1" presStyleCnt="2"/>
      <dgm:spPr/>
    </dgm:pt>
    <dgm:pt modelId="{6E75B8F8-B06F-44F6-981D-007AC06F8813}" type="pres">
      <dgm:prSet presAssocID="{DCFF0D30-A12C-4FA4-BE4C-0CA007843071}" presName="descendantArrow" presStyleLbl="bgAccFollowNode1" presStyleIdx="1" presStyleCnt="2" custLinFactNeighborX="2104" custLinFactNeighborY="-19229"/>
      <dgm:spPr>
        <a:prstGeom prst="rect">
          <a:avLst/>
        </a:prstGeom>
      </dgm:spPr>
    </dgm:pt>
  </dgm:ptLst>
  <dgm:cxnLst>
    <dgm:cxn modelId="{19C2D201-F440-4487-863C-70C17528F071}" srcId="{BFDC9112-D180-408A-9DF1-41E9E51F6E2A}" destId="{DCFF0D30-A12C-4FA4-BE4C-0CA007843071}" srcOrd="0" destOrd="0" parTransId="{97277841-0EC8-4346-9D8D-FE5B40064D94}" sibTransId="{7FF359B9-839C-44BC-9FC6-98B77E5B4FDE}"/>
    <dgm:cxn modelId="{F486E81C-1016-4B45-9F4C-E158F9266E0E}" srcId="{DCFF0D30-A12C-4FA4-BE4C-0CA007843071}" destId="{6B3839C7-ECB7-48CD-8797-6D6621D2291E}" srcOrd="0" destOrd="0" parTransId="{05FD8DBD-2AD7-4CE6-A1A7-0DB42B9CB478}" sibTransId="{64B4ED7C-BF7E-4A99-B38F-A47F2A444F4B}"/>
    <dgm:cxn modelId="{A7AD6E6D-D122-400D-9D12-DC1EA7FEC5BA}" srcId="{85D284DA-2729-4A61-9640-60167D2C048D}" destId="{707A9F7A-39ED-4F3F-A2DD-4C4B859C1606}" srcOrd="1" destOrd="0" parTransId="{C9AC853F-7289-40E2-B681-A0A6281E4E3D}" sibTransId="{219FC805-208B-40C1-AA4B-ACBE4598792E}"/>
    <dgm:cxn modelId="{FD820373-D698-4962-82AA-AFCB82240D31}" type="presOf" srcId="{707A9F7A-39ED-4F3F-A2DD-4C4B859C1606}" destId="{F4285CA9-37C4-48A8-9DFE-C7FD9AC3F0B6}" srcOrd="0" destOrd="1" presId="urn:microsoft.com/office/officeart/2016/7/layout/VerticalDownArrowProcess"/>
    <dgm:cxn modelId="{6FEA0358-54B7-4C00-BE29-7F141B123178}" srcId="{85D284DA-2729-4A61-9640-60167D2C048D}" destId="{FBBE31C7-116F-492D-A29F-11C4027744F2}" srcOrd="0" destOrd="0" parTransId="{D18A87D8-AAA6-446A-9B13-97ECD82989D8}" sibTransId="{5DAF8FC7-D0A5-4C50-9A97-FC37E81254E6}"/>
    <dgm:cxn modelId="{F790F694-36B6-46FF-BFFA-2F3189503F5C}" type="presOf" srcId="{BFDC9112-D180-408A-9DF1-41E9E51F6E2A}" destId="{8B98244E-7E0A-4693-992F-766A3F6E47BE}" srcOrd="0" destOrd="0" presId="urn:microsoft.com/office/officeart/2016/7/layout/VerticalDownArrowProcess"/>
    <dgm:cxn modelId="{E1DD39A1-E7DC-4015-A2C7-08C587605165}" type="presOf" srcId="{6B3839C7-ECB7-48CD-8797-6D6621D2291E}" destId="{6E75B8F8-B06F-44F6-981D-007AC06F8813}" srcOrd="0" destOrd="0" presId="urn:microsoft.com/office/officeart/2016/7/layout/VerticalDownArrowProcess"/>
    <dgm:cxn modelId="{928209A4-7FE1-4A0E-B370-EFE55C5673D9}" srcId="{BFDC9112-D180-408A-9DF1-41E9E51F6E2A}" destId="{85D284DA-2729-4A61-9640-60167D2C048D}" srcOrd="1" destOrd="0" parTransId="{427D92C6-69A8-4B36-9814-5DF6092B9F8E}" sibTransId="{F81F3A47-1810-4AD8-A277-20013B23EC09}"/>
    <dgm:cxn modelId="{5F6726B9-4F7C-4BC2-AE75-8185E5629270}" type="presOf" srcId="{6D35E51E-CCA4-4D68-823D-5329F9A19C10}" destId="{6E75B8F8-B06F-44F6-981D-007AC06F8813}" srcOrd="0" destOrd="1" presId="urn:microsoft.com/office/officeart/2016/7/layout/VerticalDownArrowProcess"/>
    <dgm:cxn modelId="{FA38DEC3-31C7-4169-A4B8-57D6F8E4E80D}" type="presOf" srcId="{85D284DA-2729-4A61-9640-60167D2C048D}" destId="{73D8A093-87FD-487E-8E67-7F342C6472FC}" srcOrd="0" destOrd="0" presId="urn:microsoft.com/office/officeart/2016/7/layout/VerticalDownArrowProcess"/>
    <dgm:cxn modelId="{F57A7DCB-1C04-4955-AC09-3632C789C8CA}" type="presOf" srcId="{DCFF0D30-A12C-4FA4-BE4C-0CA007843071}" destId="{ABF891B7-F2A1-4DFB-BA31-B5188ADC6048}" srcOrd="1" destOrd="0" presId="urn:microsoft.com/office/officeart/2016/7/layout/VerticalDownArrowProcess"/>
    <dgm:cxn modelId="{D9EC87DD-C0E0-4907-8BE9-0B7FA72AEFD5}" type="presOf" srcId="{FBBE31C7-116F-492D-A29F-11C4027744F2}" destId="{F4285CA9-37C4-48A8-9DFE-C7FD9AC3F0B6}" srcOrd="0" destOrd="0" presId="urn:microsoft.com/office/officeart/2016/7/layout/VerticalDownArrowProcess"/>
    <dgm:cxn modelId="{008970EE-EE45-419A-8845-4EF108FA3FB4}" srcId="{DCFF0D30-A12C-4FA4-BE4C-0CA007843071}" destId="{6D35E51E-CCA4-4D68-823D-5329F9A19C10}" srcOrd="1" destOrd="0" parTransId="{DB6C959F-6D93-42AB-82CA-93FB96186839}" sibTransId="{2BBC3C36-F8AD-4B81-8D70-9CA7ED5236B1}"/>
    <dgm:cxn modelId="{8B5CF4F9-B990-471E-A0E0-8B315F7E4650}" type="presOf" srcId="{DCFF0D30-A12C-4FA4-BE4C-0CA007843071}" destId="{2E3D6851-2DDE-4C27-A3D4-522061DEE287}" srcOrd="0" destOrd="0" presId="urn:microsoft.com/office/officeart/2016/7/layout/VerticalDownArrowProcess"/>
    <dgm:cxn modelId="{D6B9CCF8-38BF-404A-B3ED-F9CABE0DF9D3}" type="presParOf" srcId="{8B98244E-7E0A-4693-992F-766A3F6E47BE}" destId="{98AC96B9-7AD7-4BE3-BC4B-4160FE882602}" srcOrd="0" destOrd="0" presId="urn:microsoft.com/office/officeart/2016/7/layout/VerticalDownArrowProcess"/>
    <dgm:cxn modelId="{D2521132-4E87-40DA-92CE-52ABC70B1B47}" type="presParOf" srcId="{98AC96B9-7AD7-4BE3-BC4B-4160FE882602}" destId="{73D8A093-87FD-487E-8E67-7F342C6472FC}" srcOrd="0" destOrd="0" presId="urn:microsoft.com/office/officeart/2016/7/layout/VerticalDownArrowProcess"/>
    <dgm:cxn modelId="{7F79B64D-A022-44C7-A1F1-544FA1C8F306}" type="presParOf" srcId="{98AC96B9-7AD7-4BE3-BC4B-4160FE882602}" destId="{F4285CA9-37C4-48A8-9DFE-C7FD9AC3F0B6}" srcOrd="1" destOrd="0" presId="urn:microsoft.com/office/officeart/2016/7/layout/VerticalDownArrowProcess"/>
    <dgm:cxn modelId="{1AAADFF2-D0D0-4C40-B716-F45608ED6E6E}" type="presParOf" srcId="{8B98244E-7E0A-4693-992F-766A3F6E47BE}" destId="{8DC6332B-A727-42F7-AD5F-DAC6141D7252}" srcOrd="1" destOrd="0" presId="urn:microsoft.com/office/officeart/2016/7/layout/VerticalDownArrowProcess"/>
    <dgm:cxn modelId="{6F72523D-5B94-41D3-BB9F-A9343A13ED60}" type="presParOf" srcId="{8B98244E-7E0A-4693-992F-766A3F6E47BE}" destId="{D77F7423-970E-4FD6-8F86-70F6DB5B9AD5}" srcOrd="2" destOrd="0" presId="urn:microsoft.com/office/officeart/2016/7/layout/VerticalDownArrowProcess"/>
    <dgm:cxn modelId="{DF6F1480-DE4E-4882-9A08-E7C942B3CD96}" type="presParOf" srcId="{D77F7423-970E-4FD6-8F86-70F6DB5B9AD5}" destId="{2E3D6851-2DDE-4C27-A3D4-522061DEE287}" srcOrd="0" destOrd="0" presId="urn:microsoft.com/office/officeart/2016/7/layout/VerticalDownArrowProcess"/>
    <dgm:cxn modelId="{0CE1D483-7C51-46D5-BA03-BBAD42D61F62}" type="presParOf" srcId="{D77F7423-970E-4FD6-8F86-70F6DB5B9AD5}" destId="{ABF891B7-F2A1-4DFB-BA31-B5188ADC6048}" srcOrd="1" destOrd="0" presId="urn:microsoft.com/office/officeart/2016/7/layout/VerticalDownArrowProcess"/>
    <dgm:cxn modelId="{41EE5FB7-2A2D-4198-9635-352DC0BCD255}" type="presParOf" srcId="{D77F7423-970E-4FD6-8F86-70F6DB5B9AD5}" destId="{6E75B8F8-B06F-44F6-981D-007AC06F881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/>
            <a:t>Interface </a:t>
          </a:r>
        </a:p>
        <a:p>
          <a:r>
            <a:rPr lang="en-US" b="1"/>
            <a:t>Design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/>
        </a:p>
      </dgm:t>
    </dgm:pt>
    <dgm:pt modelId="{6940972A-8FC9-41A1-B75E-3B221569315A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/>
            <a:t>Functionality Implementation</a:t>
          </a:r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/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/>
        </a:p>
      </dgm:t>
    </dgm:pt>
    <dgm:pt modelId="{4FAD0CD1-9906-4D34-94CB-FD235D27C3C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40000"/>
                <a:lumOff val="60000"/>
              </a:schemeClr>
            </a:gs>
            <a:gs pos="67000">
              <a:schemeClr val="accent6">
                <a:lumMod val="40000"/>
                <a:lumOff val="60000"/>
              </a:schemeClr>
            </a:gs>
            <a:gs pos="42000">
              <a:schemeClr val="accent4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10800000" scaled="1"/>
          <a:tileRect/>
        </a:gradFill>
        <a:ln>
          <a:noFill/>
        </a:ln>
      </dgm:spPr>
      <dgm:t>
        <a:bodyPr/>
        <a:lstStyle/>
        <a:p>
          <a:r>
            <a:rPr lang="en-US" b="1"/>
            <a:t>Interface Implementation</a:t>
          </a:r>
        </a:p>
      </dgm:t>
    </dgm:pt>
    <dgm:pt modelId="{1D49F8E1-2A94-4D8E-B279-4618A60BD81E}" type="parTrans" cxnId="{096176A8-C2BB-472E-BFD4-E5E2D3D09B04}">
      <dgm:prSet/>
      <dgm:spPr/>
      <dgm:t>
        <a:bodyPr/>
        <a:lstStyle/>
        <a:p>
          <a:endParaRPr lang="en-US"/>
        </a:p>
      </dgm:t>
    </dgm:pt>
    <dgm:pt modelId="{09EDA432-74C4-47A0-8CF9-8C77AB7C6BA0}" type="sibTrans" cxnId="{096176A8-C2BB-472E-BFD4-E5E2D3D09B04}">
      <dgm:prSet/>
      <dgm:spPr/>
      <dgm:t>
        <a:bodyPr/>
        <a:lstStyle/>
        <a:p>
          <a:endParaRPr lang="en-US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3" custLinFactX="-110446" custLinFactNeighborX="-200000" custLinFactNeighborY="3037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2"/>
      <dgm:spPr/>
    </dgm:pt>
    <dgm:pt modelId="{F91816CF-F620-47D9-A288-D09AFB16C503}" type="pres">
      <dgm:prSet presAssocID="{AFA8A00B-A01A-498B-B0D5-BD8F091C570E}" presName="connectorText" presStyleLbl="sibTrans2D1" presStyleIdx="0" presStyleCnt="2"/>
      <dgm:spPr/>
    </dgm:pt>
    <dgm:pt modelId="{9BB67903-231C-42B9-9D29-F7F06ED3ECD5}" type="pres">
      <dgm:prSet presAssocID="{4FAD0CD1-9906-4D34-94CB-FD235D27C3C7}" presName="node" presStyleLbl="node1" presStyleIdx="1" presStyleCnt="3">
        <dgm:presLayoutVars>
          <dgm:bulletEnabled val="1"/>
        </dgm:presLayoutVars>
      </dgm:prSet>
      <dgm:spPr/>
    </dgm:pt>
    <dgm:pt modelId="{D4F6B1CE-4E9E-4CF5-8E68-E3FAB9B58478}" type="pres">
      <dgm:prSet presAssocID="{09EDA432-74C4-47A0-8CF9-8C77AB7C6BA0}" presName="sibTrans" presStyleLbl="sibTrans2D1" presStyleIdx="1" presStyleCnt="2"/>
      <dgm:spPr/>
    </dgm:pt>
    <dgm:pt modelId="{FFD94A14-5662-461E-89BE-8DCEF7BEF344}" type="pres">
      <dgm:prSet presAssocID="{09EDA432-74C4-47A0-8CF9-8C77AB7C6BA0}" presName="connectorText" presStyleLbl="sibTrans2D1" presStyleIdx="1" presStyleCnt="2"/>
      <dgm:spPr/>
    </dgm:pt>
    <dgm:pt modelId="{92E7257E-8711-44E1-BE12-A3712BBA541C}" type="pres">
      <dgm:prSet presAssocID="{6940972A-8FC9-41A1-B75E-3B221569315A}" presName="node" presStyleLbl="node1" presStyleIdx="2" presStyleCnt="3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2" destOrd="0" parTransId="{C1E8FF36-9CBB-495F-B7B2-61D5A3369FEB}" sibTransId="{EBED3CF2-E9C6-4512-9F26-69D65AD5CBEC}"/>
    <dgm:cxn modelId="{E30C7E0D-5CA4-4DF8-BE03-22F141F72F09}" type="presOf" srcId="{4FAD0CD1-9906-4D34-94CB-FD235D27C3C7}" destId="{9BB67903-231C-42B9-9D29-F7F06ED3ECD5}" srcOrd="0" destOrd="0" presId="urn:microsoft.com/office/officeart/2005/8/layout/process1"/>
    <dgm:cxn modelId="{73DB9B3A-4D7F-40F6-A585-57028AB96162}" type="presOf" srcId="{09EDA432-74C4-47A0-8CF9-8C77AB7C6BA0}" destId="{D4F6B1CE-4E9E-4CF5-8E68-E3FAB9B58478}" srcOrd="0" destOrd="0" presId="urn:microsoft.com/office/officeart/2005/8/layout/process1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E2DAEE6C-A72B-4B3C-895F-825B19B48A74}" type="presOf" srcId="{09EDA432-74C4-47A0-8CF9-8C77AB7C6BA0}" destId="{FFD94A14-5662-461E-89BE-8DCEF7BEF344}" srcOrd="1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096176A8-C2BB-472E-BFD4-E5E2D3D09B04}" srcId="{454A4F06-358A-4B63-BBF7-A5123C76B296}" destId="{4FAD0CD1-9906-4D34-94CB-FD235D27C3C7}" srcOrd="1" destOrd="0" parTransId="{1D49F8E1-2A94-4D8E-B279-4618A60BD81E}" sibTransId="{09EDA432-74C4-47A0-8CF9-8C77AB7C6BA0}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EB92E78E-A216-40AD-82FF-A744EEF3E494}" type="presParOf" srcId="{34FA0222-9C5C-438E-9528-BB79A132E3A4}" destId="{9BB67903-231C-42B9-9D29-F7F06ED3ECD5}" srcOrd="2" destOrd="0" presId="urn:microsoft.com/office/officeart/2005/8/layout/process1"/>
    <dgm:cxn modelId="{0DE13469-C691-4C8A-BFFC-725E1145E4C7}" type="presParOf" srcId="{34FA0222-9C5C-438E-9528-BB79A132E3A4}" destId="{D4F6B1CE-4E9E-4CF5-8E68-E3FAB9B58478}" srcOrd="3" destOrd="0" presId="urn:microsoft.com/office/officeart/2005/8/layout/process1"/>
    <dgm:cxn modelId="{CCC4079D-B899-4AB5-B3C1-A71C3AE54D91}" type="presParOf" srcId="{D4F6B1CE-4E9E-4CF5-8E68-E3FAB9B58478}" destId="{FFD94A14-5662-461E-89BE-8DCEF7BEF344}" srcOrd="0" destOrd="0" presId="urn:microsoft.com/office/officeart/2005/8/layout/process1"/>
    <dgm:cxn modelId="{4BCDB522-2562-4A90-A340-8382F4395361}" type="presParOf" srcId="{34FA0222-9C5C-438E-9528-BB79A132E3A4}" destId="{92E7257E-8711-44E1-BE12-A3712BBA541C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/>
            <a:t>API Implementation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/>
        </a:p>
      </dgm:t>
    </dgm:pt>
    <dgm:pt modelId="{6940972A-8FC9-41A1-B75E-3B221569315A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/>
            <a:t>Pipeline Implementation</a:t>
          </a:r>
        </a:p>
      </dgm:t>
    </dgm:pt>
    <dgm:pt modelId="{EBED3CF2-E9C6-4512-9F26-69D65AD5CBEC}" type="sibTrans" cxnId="{06A9EC00-2296-47A0-9790-955B9E87D3A4}">
      <dgm:prSet/>
      <dgm:spPr/>
      <dgm:t>
        <a:bodyPr/>
        <a:lstStyle/>
        <a:p>
          <a:endParaRPr lang="en-US"/>
        </a:p>
      </dgm:t>
    </dgm:pt>
    <dgm:pt modelId="{C1E8FF36-9CBB-495F-B7B2-61D5A3369FEB}" type="parTrans" cxnId="{06A9EC00-2296-47A0-9790-955B9E87D3A4}">
      <dgm:prSet/>
      <dgm:spPr/>
      <dgm:t>
        <a:bodyPr/>
        <a:lstStyle/>
        <a:p>
          <a:endParaRPr lang="en-US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2" custLinFactX="-110446" custLinFactNeighborX="-200000" custLinFactNeighborY="30372">
        <dgm:presLayoutVars>
          <dgm:bulletEnabled val="1"/>
        </dgm:presLayoutVars>
      </dgm:prSet>
      <dgm:spPr/>
    </dgm:pt>
    <dgm:pt modelId="{E0341E51-5EE6-4528-B8AA-0DF2EAE99399}" type="pres">
      <dgm:prSet presAssocID="{AFA8A00B-A01A-498B-B0D5-BD8F091C570E}" presName="sibTrans" presStyleLbl="sibTrans2D1" presStyleIdx="0" presStyleCnt="1"/>
      <dgm:spPr/>
    </dgm:pt>
    <dgm:pt modelId="{F91816CF-F620-47D9-A288-D09AFB16C503}" type="pres">
      <dgm:prSet presAssocID="{AFA8A00B-A01A-498B-B0D5-BD8F091C570E}" presName="connectorText" presStyleLbl="sibTrans2D1" presStyleIdx="0" presStyleCnt="1"/>
      <dgm:spPr/>
    </dgm:pt>
    <dgm:pt modelId="{92E7257E-8711-44E1-BE12-A3712BBA541C}" type="pres">
      <dgm:prSet presAssocID="{6940972A-8FC9-41A1-B75E-3B221569315A}" presName="node" presStyleLbl="node1" presStyleIdx="1" presStyleCnt="2" custLinFactNeighborY="-1612">
        <dgm:presLayoutVars>
          <dgm:bulletEnabled val="1"/>
        </dgm:presLayoutVars>
      </dgm:prSet>
      <dgm:spPr/>
    </dgm:pt>
  </dgm:ptLst>
  <dgm:cxnLst>
    <dgm:cxn modelId="{06A9EC00-2296-47A0-9790-955B9E87D3A4}" srcId="{454A4F06-358A-4B63-BBF7-A5123C76B296}" destId="{6940972A-8FC9-41A1-B75E-3B221569315A}" srcOrd="1" destOrd="0" parTransId="{C1E8FF36-9CBB-495F-B7B2-61D5A3369FEB}" sibTransId="{EBED3CF2-E9C6-4512-9F26-69D65AD5CBEC}"/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356DF961-4D1D-4719-BC7F-F3693BD4512D}" type="presOf" srcId="{6940972A-8FC9-41A1-B75E-3B221569315A}" destId="{92E7257E-8711-44E1-BE12-A3712BBA541C}" srcOrd="0" destOrd="0" presId="urn:microsoft.com/office/officeart/2005/8/layout/process1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88F10B8E-0FAD-4D4C-B31D-AE8AA0F48361}" type="presOf" srcId="{AFA8A00B-A01A-498B-B0D5-BD8F091C570E}" destId="{E0341E51-5EE6-4528-B8AA-0DF2EAE99399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C8C952ED-F59C-40AB-B626-00E7A6466405}" type="presOf" srcId="{AFA8A00B-A01A-498B-B0D5-BD8F091C570E}" destId="{F91816CF-F620-47D9-A288-D09AFB16C503}" srcOrd="1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  <dgm:cxn modelId="{D35D7E5A-245E-468D-8AA7-8A5FC89FB574}" type="presParOf" srcId="{34FA0222-9C5C-438E-9528-BB79A132E3A4}" destId="{E0341E51-5EE6-4528-B8AA-0DF2EAE99399}" srcOrd="1" destOrd="0" presId="urn:microsoft.com/office/officeart/2005/8/layout/process1"/>
    <dgm:cxn modelId="{0F696AB3-7EC6-4BF9-B80B-44141E08786E}" type="presParOf" srcId="{E0341E51-5EE6-4528-B8AA-0DF2EAE99399}" destId="{F91816CF-F620-47D9-A288-D09AFB16C503}" srcOrd="0" destOrd="0" presId="urn:microsoft.com/office/officeart/2005/8/layout/process1"/>
    <dgm:cxn modelId="{4BCDB522-2562-4A90-A340-8382F4395361}" type="presParOf" srcId="{34FA0222-9C5C-438E-9528-BB79A132E3A4}" destId="{92E7257E-8711-44E1-BE12-A3712BBA541C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Model &amp; Application Deployment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100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 sz="11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1" custLinFactX="-110446" custLinFactNeighborX="-200000" custLinFactNeighborY="30372">
        <dgm:presLayoutVars>
          <dgm:bulletEnabled val="1"/>
        </dgm:presLayoutVars>
      </dgm:prSet>
      <dgm:spPr/>
    </dgm:pt>
  </dgm:ptLst>
  <dgm:cxnLst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4A4F06-358A-4B63-BBF7-A5123C76B296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2288FB15-3563-4B38-B20A-3120ED7772D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400" b="1"/>
            <a:t>To be Completed (Final)</a:t>
          </a:r>
        </a:p>
      </dgm:t>
    </dgm:pt>
    <dgm:pt modelId="{6AE267C2-B689-4A79-8BC5-BEF0B7382E03}" type="parTrans" cxnId="{B3368F41-A0FD-441E-BA58-E68E2173D690}">
      <dgm:prSet/>
      <dgm:spPr/>
      <dgm:t>
        <a:bodyPr/>
        <a:lstStyle/>
        <a:p>
          <a:endParaRPr lang="en-US" sz="1100"/>
        </a:p>
      </dgm:t>
    </dgm:pt>
    <dgm:pt modelId="{AFA8A00B-A01A-498B-B0D5-BD8F091C570E}" type="sibTrans" cxnId="{B3368F41-A0FD-441E-BA58-E68E2173D690}">
      <dgm:prSet/>
      <dgm:spPr/>
      <dgm:t>
        <a:bodyPr/>
        <a:lstStyle/>
        <a:p>
          <a:endParaRPr lang="en-US" sz="1100"/>
        </a:p>
      </dgm:t>
    </dgm:pt>
    <dgm:pt modelId="{34FA0222-9C5C-438E-9528-BB79A132E3A4}" type="pres">
      <dgm:prSet presAssocID="{454A4F06-358A-4B63-BBF7-A5123C76B296}" presName="Name0" presStyleCnt="0">
        <dgm:presLayoutVars>
          <dgm:dir/>
          <dgm:resizeHandles val="exact"/>
        </dgm:presLayoutVars>
      </dgm:prSet>
      <dgm:spPr/>
    </dgm:pt>
    <dgm:pt modelId="{793DB40B-5A08-4B8D-9876-28B91ABB8ACC}" type="pres">
      <dgm:prSet presAssocID="{2288FB15-3563-4B38-B20A-3120ED7772D1}" presName="node" presStyleLbl="node1" presStyleIdx="0" presStyleCnt="1" custLinFactX="-69127" custLinFactNeighborX="-100000" custLinFactNeighborY="4214">
        <dgm:presLayoutVars>
          <dgm:bulletEnabled val="1"/>
        </dgm:presLayoutVars>
      </dgm:prSet>
      <dgm:spPr/>
    </dgm:pt>
  </dgm:ptLst>
  <dgm:cxnLst>
    <dgm:cxn modelId="{B3368F41-A0FD-441E-BA58-E68E2173D690}" srcId="{454A4F06-358A-4B63-BBF7-A5123C76B296}" destId="{2288FB15-3563-4B38-B20A-3120ED7772D1}" srcOrd="0" destOrd="0" parTransId="{6AE267C2-B689-4A79-8BC5-BEF0B7382E03}" sibTransId="{AFA8A00B-A01A-498B-B0D5-BD8F091C570E}"/>
    <dgm:cxn modelId="{29DDA865-A6DC-4BA7-8DAA-F8B19B1CD114}" type="presOf" srcId="{2288FB15-3563-4B38-B20A-3120ED7772D1}" destId="{793DB40B-5A08-4B8D-9876-28B91ABB8ACC}" srcOrd="0" destOrd="0" presId="urn:microsoft.com/office/officeart/2005/8/layout/process1"/>
    <dgm:cxn modelId="{BDA3E5DF-E17A-46F9-A036-AC8B60B3302D}" type="presOf" srcId="{454A4F06-358A-4B63-BBF7-A5123C76B296}" destId="{34FA0222-9C5C-438E-9528-BB79A132E3A4}" srcOrd="0" destOrd="0" presId="urn:microsoft.com/office/officeart/2005/8/layout/process1"/>
    <dgm:cxn modelId="{48F44046-4CD4-4475-AF1F-BC1502C0EF0F}" type="presParOf" srcId="{34FA0222-9C5C-438E-9528-BB79A132E3A4}" destId="{793DB40B-5A08-4B8D-9876-28B91ABB8ACC}" srcOrd="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DC9112-D180-408A-9DF1-41E9E51F6E2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3839C7-ECB7-48CD-8797-6D6621D2291E}">
      <dgm:prSet/>
      <dgm:spPr>
        <a:xfrm>
          <a:off x="1475716" y="2512"/>
          <a:ext cx="4427148" cy="2205458"/>
        </a:xfr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Data Collection &amp; Analysis.</a:t>
          </a:r>
        </a:p>
      </dgm:t>
    </dgm:pt>
    <dgm:pt modelId="{05FD8DBD-2AD7-4CE6-A1A7-0DB42B9CB478}" type="parTrans" cxnId="{F486E81C-1016-4B45-9F4C-E158F9266E0E}">
      <dgm:prSet/>
      <dgm:spPr/>
      <dgm:t>
        <a:bodyPr/>
        <a:lstStyle/>
        <a:p>
          <a:endParaRPr lang="en-US"/>
        </a:p>
      </dgm:t>
    </dgm:pt>
    <dgm:pt modelId="{64B4ED7C-BF7E-4A99-B38F-A47F2A444F4B}" type="sibTrans" cxnId="{F486E81C-1016-4B45-9F4C-E158F9266E0E}">
      <dgm:prSet/>
      <dgm:spPr/>
      <dgm:t>
        <a:bodyPr/>
        <a:lstStyle/>
        <a:p>
          <a:endParaRPr lang="en-US"/>
        </a:p>
      </dgm:t>
    </dgm:pt>
    <dgm:pt modelId="{85D284DA-2729-4A61-9640-60167D2C048D}">
      <dgm:prSet/>
      <dgm:spPr>
        <a:xfrm>
          <a:off x="0" y="3362432"/>
          <a:ext cx="1475716" cy="2206119"/>
        </a:xfrm>
        <a:prstGeom prst="rect">
          <a:avLst/>
        </a:prstGeom>
        <a:solidFill>
          <a:srgbClr val="9B2D1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Progress To Be</a:t>
          </a:r>
        </a:p>
      </dgm:t>
    </dgm:pt>
    <dgm:pt modelId="{427D92C6-69A8-4B36-9814-5DF6092B9F8E}" type="parTrans" cxnId="{928209A4-7FE1-4A0E-B370-EFE55C5673D9}">
      <dgm:prSet/>
      <dgm:spPr/>
      <dgm:t>
        <a:bodyPr/>
        <a:lstStyle/>
        <a:p>
          <a:endParaRPr lang="en-US"/>
        </a:p>
      </dgm:t>
    </dgm:pt>
    <dgm:pt modelId="{F81F3A47-1810-4AD8-A277-20013B23EC09}" type="sibTrans" cxnId="{928209A4-7FE1-4A0E-B370-EFE55C5673D9}">
      <dgm:prSet/>
      <dgm:spPr/>
      <dgm:t>
        <a:bodyPr/>
        <a:lstStyle/>
        <a:p>
          <a:endParaRPr lang="en-US"/>
        </a:p>
      </dgm:t>
    </dgm:pt>
    <dgm:pt modelId="{FBBE31C7-116F-492D-A29F-11C4027744F2}">
      <dgm:prSet/>
      <dgm:spPr>
        <a:xfrm>
          <a:off x="1475716" y="3362432"/>
          <a:ext cx="4427148" cy="2206119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Mobile App Implementation.</a:t>
          </a:r>
        </a:p>
      </dgm:t>
    </dgm:pt>
    <dgm:pt modelId="{D18A87D8-AAA6-446A-9B13-97ECD82989D8}" type="parTrans" cxnId="{6FEA0358-54B7-4C00-BE29-7F141B123178}">
      <dgm:prSet/>
      <dgm:spPr/>
      <dgm:t>
        <a:bodyPr/>
        <a:lstStyle/>
        <a:p>
          <a:endParaRPr lang="en-US"/>
        </a:p>
      </dgm:t>
    </dgm:pt>
    <dgm:pt modelId="{5DAF8FC7-D0A5-4C50-9A97-FC37E81254E6}" type="sibTrans" cxnId="{6FEA0358-54B7-4C00-BE29-7F141B123178}">
      <dgm:prSet/>
      <dgm:spPr/>
      <dgm:t>
        <a:bodyPr/>
        <a:lstStyle/>
        <a:p>
          <a:endParaRPr lang="en-US"/>
        </a:p>
      </dgm:t>
    </dgm:pt>
    <dgm:pt modelId="{707A9F7A-39ED-4F3F-A2DD-4C4B859C1606}">
      <dgm:prSet/>
      <dgm:spPr>
        <a:xfrm>
          <a:off x="1475716" y="3362432"/>
          <a:ext cx="4427148" cy="2206119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Integration.</a:t>
          </a:r>
        </a:p>
      </dgm:t>
    </dgm:pt>
    <dgm:pt modelId="{C9AC853F-7289-40E2-B681-A0A6281E4E3D}" type="parTrans" cxnId="{A7AD6E6D-D122-400D-9D12-DC1EA7FEC5BA}">
      <dgm:prSet/>
      <dgm:spPr/>
      <dgm:t>
        <a:bodyPr/>
        <a:lstStyle/>
        <a:p>
          <a:endParaRPr lang="en-US"/>
        </a:p>
      </dgm:t>
    </dgm:pt>
    <dgm:pt modelId="{219FC805-208B-40C1-AA4B-ACBE4598792E}" type="sibTrans" cxnId="{A7AD6E6D-D122-400D-9D12-DC1EA7FEC5BA}">
      <dgm:prSet/>
      <dgm:spPr/>
      <dgm:t>
        <a:bodyPr/>
        <a:lstStyle/>
        <a:p>
          <a:endParaRPr lang="en-US"/>
        </a:p>
      </dgm:t>
    </dgm:pt>
    <dgm:pt modelId="{6D35E51E-CCA4-4D68-823D-5329F9A19C10}">
      <dgm:prSet/>
      <dgm:spPr>
        <a:xfrm>
          <a:off x="1475716" y="2512"/>
          <a:ext cx="4427148" cy="2205458"/>
        </a:xfr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Implementation.</a:t>
          </a:r>
        </a:p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B6C959F-6D93-42AB-82CA-93FB96186839}" type="parTrans" cxnId="{008970EE-EE45-419A-8845-4EF108FA3FB4}">
      <dgm:prSet/>
      <dgm:spPr/>
      <dgm:t>
        <a:bodyPr/>
        <a:lstStyle/>
        <a:p>
          <a:endParaRPr lang="en-US"/>
        </a:p>
      </dgm:t>
    </dgm:pt>
    <dgm:pt modelId="{2BBC3C36-F8AD-4B81-8D70-9CA7ED5236B1}" type="sibTrans" cxnId="{008970EE-EE45-419A-8845-4EF108FA3FB4}">
      <dgm:prSet/>
      <dgm:spPr/>
      <dgm:t>
        <a:bodyPr/>
        <a:lstStyle/>
        <a:p>
          <a:endParaRPr lang="en-US"/>
        </a:p>
      </dgm:t>
    </dgm:pt>
    <dgm:pt modelId="{DCFF0D30-A12C-4FA4-BE4C-0CA007843071}">
      <dgm:prSet/>
      <dgm:spPr>
        <a:xfrm rot="10800000">
          <a:off x="0" y="2512"/>
          <a:ext cx="1475716" cy="3393012"/>
        </a:xfrm>
        <a:solidFill>
          <a:srgbClr val="A28E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Progress</a:t>
          </a:r>
        </a:p>
      </dgm:t>
    </dgm:pt>
    <dgm:pt modelId="{97277841-0EC8-4346-9D8D-FE5B40064D94}" type="parTrans" cxnId="{19C2D201-F440-4487-863C-70C17528F071}">
      <dgm:prSet/>
      <dgm:spPr/>
      <dgm:t>
        <a:bodyPr/>
        <a:lstStyle/>
        <a:p>
          <a:endParaRPr lang="en-US"/>
        </a:p>
      </dgm:t>
    </dgm:pt>
    <dgm:pt modelId="{7FF359B9-839C-44BC-9FC6-98B77E5B4FDE}" type="sibTrans" cxnId="{19C2D201-F440-4487-863C-70C17528F071}">
      <dgm:prSet/>
      <dgm:spPr/>
      <dgm:t>
        <a:bodyPr/>
        <a:lstStyle/>
        <a:p>
          <a:endParaRPr lang="en-US"/>
        </a:p>
      </dgm:t>
    </dgm:pt>
    <dgm:pt modelId="{8B98244E-7E0A-4693-992F-766A3F6E47BE}" type="pres">
      <dgm:prSet presAssocID="{BFDC9112-D180-408A-9DF1-41E9E51F6E2A}" presName="Name0" presStyleCnt="0">
        <dgm:presLayoutVars>
          <dgm:dir/>
          <dgm:animLvl val="lvl"/>
          <dgm:resizeHandles val="exact"/>
        </dgm:presLayoutVars>
      </dgm:prSet>
      <dgm:spPr/>
    </dgm:pt>
    <dgm:pt modelId="{98AC96B9-7AD7-4BE3-BC4B-4160FE882602}" type="pres">
      <dgm:prSet presAssocID="{85D284DA-2729-4A61-9640-60167D2C048D}" presName="boxAndChildren" presStyleCnt="0"/>
      <dgm:spPr/>
    </dgm:pt>
    <dgm:pt modelId="{73D8A093-87FD-487E-8E67-7F342C6472FC}" type="pres">
      <dgm:prSet presAssocID="{85D284DA-2729-4A61-9640-60167D2C048D}" presName="parentTextBox" presStyleLbl="alignNode1" presStyleIdx="0" presStyleCnt="2"/>
      <dgm:spPr/>
    </dgm:pt>
    <dgm:pt modelId="{F4285CA9-37C4-48A8-9DFE-C7FD9AC3F0B6}" type="pres">
      <dgm:prSet presAssocID="{85D284DA-2729-4A61-9640-60167D2C048D}" presName="descendantBox" presStyleLbl="bgAccFollowNode1" presStyleIdx="0" presStyleCnt="2"/>
      <dgm:spPr/>
    </dgm:pt>
    <dgm:pt modelId="{8DC6332B-A727-42F7-AD5F-DAC6141D7252}" type="pres">
      <dgm:prSet presAssocID="{7FF359B9-839C-44BC-9FC6-98B77E5B4FDE}" presName="sp" presStyleCnt="0"/>
      <dgm:spPr/>
    </dgm:pt>
    <dgm:pt modelId="{D77F7423-970E-4FD6-8F86-70F6DB5B9AD5}" type="pres">
      <dgm:prSet presAssocID="{DCFF0D30-A12C-4FA4-BE4C-0CA007843071}" presName="arrowAndChildren" presStyleCnt="0"/>
      <dgm:spPr/>
    </dgm:pt>
    <dgm:pt modelId="{2E3D6851-2DDE-4C27-A3D4-522061DEE287}" type="pres">
      <dgm:prSet presAssocID="{DCFF0D30-A12C-4FA4-BE4C-0CA007843071}" presName="parentTextArrow" presStyleLbl="node1" presStyleIdx="0" presStyleCnt="0"/>
      <dgm:spPr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</dgm:spPr>
    </dgm:pt>
    <dgm:pt modelId="{ABF891B7-F2A1-4DFB-BA31-B5188ADC6048}" type="pres">
      <dgm:prSet presAssocID="{DCFF0D30-A12C-4FA4-BE4C-0CA007843071}" presName="arrow" presStyleLbl="alignNode1" presStyleIdx="1" presStyleCnt="2"/>
      <dgm:spPr/>
    </dgm:pt>
    <dgm:pt modelId="{6E75B8F8-B06F-44F6-981D-007AC06F8813}" type="pres">
      <dgm:prSet presAssocID="{DCFF0D30-A12C-4FA4-BE4C-0CA007843071}" presName="descendantArrow" presStyleLbl="bgAccFollowNode1" presStyleIdx="1" presStyleCnt="2"/>
      <dgm:spPr>
        <a:prstGeom prst="rect">
          <a:avLst/>
        </a:prstGeom>
      </dgm:spPr>
    </dgm:pt>
  </dgm:ptLst>
  <dgm:cxnLst>
    <dgm:cxn modelId="{19C2D201-F440-4487-863C-70C17528F071}" srcId="{BFDC9112-D180-408A-9DF1-41E9E51F6E2A}" destId="{DCFF0D30-A12C-4FA4-BE4C-0CA007843071}" srcOrd="0" destOrd="0" parTransId="{97277841-0EC8-4346-9D8D-FE5B40064D94}" sibTransId="{7FF359B9-839C-44BC-9FC6-98B77E5B4FDE}"/>
    <dgm:cxn modelId="{F486E81C-1016-4B45-9F4C-E158F9266E0E}" srcId="{DCFF0D30-A12C-4FA4-BE4C-0CA007843071}" destId="{6B3839C7-ECB7-48CD-8797-6D6621D2291E}" srcOrd="0" destOrd="0" parTransId="{05FD8DBD-2AD7-4CE6-A1A7-0DB42B9CB478}" sibTransId="{64B4ED7C-BF7E-4A99-B38F-A47F2A444F4B}"/>
    <dgm:cxn modelId="{A7AD6E6D-D122-400D-9D12-DC1EA7FEC5BA}" srcId="{85D284DA-2729-4A61-9640-60167D2C048D}" destId="{707A9F7A-39ED-4F3F-A2DD-4C4B859C1606}" srcOrd="1" destOrd="0" parTransId="{C9AC853F-7289-40E2-B681-A0A6281E4E3D}" sibTransId="{219FC805-208B-40C1-AA4B-ACBE4598792E}"/>
    <dgm:cxn modelId="{FD820373-D698-4962-82AA-AFCB82240D31}" type="presOf" srcId="{707A9F7A-39ED-4F3F-A2DD-4C4B859C1606}" destId="{F4285CA9-37C4-48A8-9DFE-C7FD9AC3F0B6}" srcOrd="0" destOrd="1" presId="urn:microsoft.com/office/officeart/2016/7/layout/VerticalDownArrowProcess"/>
    <dgm:cxn modelId="{6FEA0358-54B7-4C00-BE29-7F141B123178}" srcId="{85D284DA-2729-4A61-9640-60167D2C048D}" destId="{FBBE31C7-116F-492D-A29F-11C4027744F2}" srcOrd="0" destOrd="0" parTransId="{D18A87D8-AAA6-446A-9B13-97ECD82989D8}" sibTransId="{5DAF8FC7-D0A5-4C50-9A97-FC37E81254E6}"/>
    <dgm:cxn modelId="{F790F694-36B6-46FF-BFFA-2F3189503F5C}" type="presOf" srcId="{BFDC9112-D180-408A-9DF1-41E9E51F6E2A}" destId="{8B98244E-7E0A-4693-992F-766A3F6E47BE}" srcOrd="0" destOrd="0" presId="urn:microsoft.com/office/officeart/2016/7/layout/VerticalDownArrowProcess"/>
    <dgm:cxn modelId="{E1DD39A1-E7DC-4015-A2C7-08C587605165}" type="presOf" srcId="{6B3839C7-ECB7-48CD-8797-6D6621D2291E}" destId="{6E75B8F8-B06F-44F6-981D-007AC06F8813}" srcOrd="0" destOrd="0" presId="urn:microsoft.com/office/officeart/2016/7/layout/VerticalDownArrowProcess"/>
    <dgm:cxn modelId="{928209A4-7FE1-4A0E-B370-EFE55C5673D9}" srcId="{BFDC9112-D180-408A-9DF1-41E9E51F6E2A}" destId="{85D284DA-2729-4A61-9640-60167D2C048D}" srcOrd="1" destOrd="0" parTransId="{427D92C6-69A8-4B36-9814-5DF6092B9F8E}" sibTransId="{F81F3A47-1810-4AD8-A277-20013B23EC09}"/>
    <dgm:cxn modelId="{5F6726B9-4F7C-4BC2-AE75-8185E5629270}" type="presOf" srcId="{6D35E51E-CCA4-4D68-823D-5329F9A19C10}" destId="{6E75B8F8-B06F-44F6-981D-007AC06F8813}" srcOrd="0" destOrd="1" presId="urn:microsoft.com/office/officeart/2016/7/layout/VerticalDownArrowProcess"/>
    <dgm:cxn modelId="{FA38DEC3-31C7-4169-A4B8-57D6F8E4E80D}" type="presOf" srcId="{85D284DA-2729-4A61-9640-60167D2C048D}" destId="{73D8A093-87FD-487E-8E67-7F342C6472FC}" srcOrd="0" destOrd="0" presId="urn:microsoft.com/office/officeart/2016/7/layout/VerticalDownArrowProcess"/>
    <dgm:cxn modelId="{F57A7DCB-1C04-4955-AC09-3632C789C8CA}" type="presOf" srcId="{DCFF0D30-A12C-4FA4-BE4C-0CA007843071}" destId="{ABF891B7-F2A1-4DFB-BA31-B5188ADC6048}" srcOrd="1" destOrd="0" presId="urn:microsoft.com/office/officeart/2016/7/layout/VerticalDownArrowProcess"/>
    <dgm:cxn modelId="{D9EC87DD-C0E0-4907-8BE9-0B7FA72AEFD5}" type="presOf" srcId="{FBBE31C7-116F-492D-A29F-11C4027744F2}" destId="{F4285CA9-37C4-48A8-9DFE-C7FD9AC3F0B6}" srcOrd="0" destOrd="0" presId="urn:microsoft.com/office/officeart/2016/7/layout/VerticalDownArrowProcess"/>
    <dgm:cxn modelId="{008970EE-EE45-419A-8845-4EF108FA3FB4}" srcId="{DCFF0D30-A12C-4FA4-BE4C-0CA007843071}" destId="{6D35E51E-CCA4-4D68-823D-5329F9A19C10}" srcOrd="1" destOrd="0" parTransId="{DB6C959F-6D93-42AB-82CA-93FB96186839}" sibTransId="{2BBC3C36-F8AD-4B81-8D70-9CA7ED5236B1}"/>
    <dgm:cxn modelId="{8B5CF4F9-B990-471E-A0E0-8B315F7E4650}" type="presOf" srcId="{DCFF0D30-A12C-4FA4-BE4C-0CA007843071}" destId="{2E3D6851-2DDE-4C27-A3D4-522061DEE287}" srcOrd="0" destOrd="0" presId="urn:microsoft.com/office/officeart/2016/7/layout/VerticalDownArrowProcess"/>
    <dgm:cxn modelId="{D6B9CCF8-38BF-404A-B3ED-F9CABE0DF9D3}" type="presParOf" srcId="{8B98244E-7E0A-4693-992F-766A3F6E47BE}" destId="{98AC96B9-7AD7-4BE3-BC4B-4160FE882602}" srcOrd="0" destOrd="0" presId="urn:microsoft.com/office/officeart/2016/7/layout/VerticalDownArrowProcess"/>
    <dgm:cxn modelId="{D2521132-4E87-40DA-92CE-52ABC70B1B47}" type="presParOf" srcId="{98AC96B9-7AD7-4BE3-BC4B-4160FE882602}" destId="{73D8A093-87FD-487E-8E67-7F342C6472FC}" srcOrd="0" destOrd="0" presId="urn:microsoft.com/office/officeart/2016/7/layout/VerticalDownArrowProcess"/>
    <dgm:cxn modelId="{7F79B64D-A022-44C7-A1F1-544FA1C8F306}" type="presParOf" srcId="{98AC96B9-7AD7-4BE3-BC4B-4160FE882602}" destId="{F4285CA9-37C4-48A8-9DFE-C7FD9AC3F0B6}" srcOrd="1" destOrd="0" presId="urn:microsoft.com/office/officeart/2016/7/layout/VerticalDownArrowProcess"/>
    <dgm:cxn modelId="{1AAADFF2-D0D0-4C40-B716-F45608ED6E6E}" type="presParOf" srcId="{8B98244E-7E0A-4693-992F-766A3F6E47BE}" destId="{8DC6332B-A727-42F7-AD5F-DAC6141D7252}" srcOrd="1" destOrd="0" presId="urn:microsoft.com/office/officeart/2016/7/layout/VerticalDownArrowProcess"/>
    <dgm:cxn modelId="{6F72523D-5B94-41D3-BB9F-A9343A13ED60}" type="presParOf" srcId="{8B98244E-7E0A-4693-992F-766A3F6E47BE}" destId="{D77F7423-970E-4FD6-8F86-70F6DB5B9AD5}" srcOrd="2" destOrd="0" presId="urn:microsoft.com/office/officeart/2016/7/layout/VerticalDownArrowProcess"/>
    <dgm:cxn modelId="{DF6F1480-DE4E-4882-9A08-E7C942B3CD96}" type="presParOf" srcId="{D77F7423-970E-4FD6-8F86-70F6DB5B9AD5}" destId="{2E3D6851-2DDE-4C27-A3D4-522061DEE287}" srcOrd="0" destOrd="0" presId="urn:microsoft.com/office/officeart/2016/7/layout/VerticalDownArrowProcess"/>
    <dgm:cxn modelId="{0CE1D483-7C51-46D5-BA03-BBAD42D61F62}" type="presParOf" srcId="{D77F7423-970E-4FD6-8F86-70F6DB5B9AD5}" destId="{ABF891B7-F2A1-4DFB-BA31-B5188ADC6048}" srcOrd="1" destOrd="0" presId="urn:microsoft.com/office/officeart/2016/7/layout/VerticalDownArrowProcess"/>
    <dgm:cxn modelId="{41EE5FB7-2A2D-4198-9635-352DC0BCD255}" type="presParOf" srcId="{D77F7423-970E-4FD6-8F86-70F6DB5B9AD5}" destId="{6E75B8F8-B06F-44F6-981D-007AC06F881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B4478-7E05-4F4E-B5A6-D47933E800BE}">
      <dsp:nvSpPr>
        <dsp:cNvPr id="0" name=""/>
        <dsp:cNvSpPr/>
      </dsp:nvSpPr>
      <dsp:spPr>
        <a:xfrm rot="5400000">
          <a:off x="965172" y="739307"/>
          <a:ext cx="577759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D7C00-1ECB-4017-B8DE-DA5DDC120F51}">
      <dsp:nvSpPr>
        <dsp:cNvPr id="0" name=""/>
        <dsp:cNvSpPr/>
      </dsp:nvSpPr>
      <dsp:spPr>
        <a:xfrm>
          <a:off x="495105" y="0"/>
          <a:ext cx="1848789" cy="680793"/>
        </a:xfrm>
        <a:prstGeom prst="roundRect">
          <a:avLst>
            <a:gd name="adj" fmla="val 1667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Collection</a:t>
          </a:r>
        </a:p>
      </dsp:txBody>
      <dsp:txXfrm>
        <a:off x="528345" y="33240"/>
        <a:ext cx="1782309" cy="614313"/>
      </dsp:txXfrm>
    </dsp:sp>
    <dsp:sp modelId="{707E7F91-0795-45C0-B28B-B5233040578B}">
      <dsp:nvSpPr>
        <dsp:cNvPr id="0" name=""/>
        <dsp:cNvSpPr/>
      </dsp:nvSpPr>
      <dsp:spPr>
        <a:xfrm>
          <a:off x="2013394" y="376873"/>
          <a:ext cx="1902856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437D6-B77A-4D2D-BD92-24F533132B52}">
      <dsp:nvSpPr>
        <dsp:cNvPr id="0" name=""/>
        <dsp:cNvSpPr/>
      </dsp:nvSpPr>
      <dsp:spPr>
        <a:xfrm rot="5400000">
          <a:off x="2003224" y="1632608"/>
          <a:ext cx="577759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28374-66F6-4EF4-8452-90FF8C59AC8A}">
      <dsp:nvSpPr>
        <dsp:cNvPr id="0" name=""/>
        <dsp:cNvSpPr/>
      </dsp:nvSpPr>
      <dsp:spPr>
        <a:xfrm>
          <a:off x="1628452" y="883245"/>
          <a:ext cx="1775338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Analysis</a:t>
          </a:r>
        </a:p>
      </dsp:txBody>
      <dsp:txXfrm>
        <a:off x="1661692" y="916485"/>
        <a:ext cx="1708858" cy="614313"/>
      </dsp:txXfrm>
    </dsp:sp>
    <dsp:sp modelId="{43770B19-2DC0-4DBC-ABFB-85083319D549}">
      <dsp:nvSpPr>
        <dsp:cNvPr id="0" name=""/>
        <dsp:cNvSpPr/>
      </dsp:nvSpPr>
      <dsp:spPr>
        <a:xfrm>
          <a:off x="3276257" y="1149849"/>
          <a:ext cx="1741106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69880-D1AD-41CA-815C-22F244B2F78E}">
      <dsp:nvSpPr>
        <dsp:cNvPr id="0" name=""/>
        <dsp:cNvSpPr/>
      </dsp:nvSpPr>
      <dsp:spPr>
        <a:xfrm rot="5400000">
          <a:off x="3211440" y="2569415"/>
          <a:ext cx="577759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55DA4-6B1E-4499-BB4F-A1E8A115DC1E}">
      <dsp:nvSpPr>
        <dsp:cNvPr id="0" name=""/>
        <dsp:cNvSpPr/>
      </dsp:nvSpPr>
      <dsp:spPr>
        <a:xfrm>
          <a:off x="2685372" y="1814863"/>
          <a:ext cx="2010563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 Implementation and Testing</a:t>
          </a:r>
        </a:p>
      </dsp:txBody>
      <dsp:txXfrm>
        <a:off x="2718612" y="1848103"/>
        <a:ext cx="1944083" cy="614313"/>
      </dsp:txXfrm>
    </dsp:sp>
    <dsp:sp modelId="{DED54A03-6837-44CA-A4B7-3B40F3061CFB}">
      <dsp:nvSpPr>
        <dsp:cNvPr id="0" name=""/>
        <dsp:cNvSpPr/>
      </dsp:nvSpPr>
      <dsp:spPr>
        <a:xfrm>
          <a:off x="4616061" y="1864841"/>
          <a:ext cx="2299351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EFB6E-DBF8-4927-BBFD-58B2344DB905}">
      <dsp:nvSpPr>
        <dsp:cNvPr id="0" name=""/>
        <dsp:cNvSpPr/>
      </dsp:nvSpPr>
      <dsp:spPr>
        <a:xfrm rot="5400000">
          <a:off x="4442239" y="3397499"/>
          <a:ext cx="577759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88618-BB88-4C89-9DFD-43F932306304}">
      <dsp:nvSpPr>
        <dsp:cNvPr id="0" name=""/>
        <dsp:cNvSpPr/>
      </dsp:nvSpPr>
      <dsp:spPr>
        <a:xfrm>
          <a:off x="3912965" y="2641816"/>
          <a:ext cx="1831166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Mobile App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 Implementation</a:t>
          </a:r>
        </a:p>
      </dsp:txBody>
      <dsp:txXfrm>
        <a:off x="3946205" y="2675056"/>
        <a:ext cx="1764686" cy="614313"/>
      </dsp:txXfrm>
    </dsp:sp>
    <dsp:sp modelId="{7B8D5845-EADD-4E15-BEEC-71B3E5E4182B}">
      <dsp:nvSpPr>
        <dsp:cNvPr id="0" name=""/>
        <dsp:cNvSpPr/>
      </dsp:nvSpPr>
      <dsp:spPr>
        <a:xfrm>
          <a:off x="6151360" y="2655931"/>
          <a:ext cx="2497262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7F8F8-38D8-41A4-8DB6-F1622212C038}">
      <dsp:nvSpPr>
        <dsp:cNvPr id="0" name=""/>
        <dsp:cNvSpPr/>
      </dsp:nvSpPr>
      <dsp:spPr>
        <a:xfrm rot="5400000">
          <a:off x="5803944" y="4294983"/>
          <a:ext cx="584103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039AE-183B-4824-8303-D177B541C51D}">
      <dsp:nvSpPr>
        <dsp:cNvPr id="0" name=""/>
        <dsp:cNvSpPr/>
      </dsp:nvSpPr>
      <dsp:spPr>
        <a:xfrm>
          <a:off x="5068663" y="3561514"/>
          <a:ext cx="2054661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 Integration with Mobile App</a:t>
          </a:r>
        </a:p>
      </dsp:txBody>
      <dsp:txXfrm>
        <a:off x="5101903" y="3594754"/>
        <a:ext cx="1988181" cy="614313"/>
      </dsp:txXfrm>
    </dsp:sp>
    <dsp:sp modelId="{4EEAFDFE-68AA-4494-9AE5-237019EB490E}">
      <dsp:nvSpPr>
        <dsp:cNvPr id="0" name=""/>
        <dsp:cNvSpPr/>
      </dsp:nvSpPr>
      <dsp:spPr>
        <a:xfrm>
          <a:off x="7162877" y="3403013"/>
          <a:ext cx="1682542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348A8-EE6F-402F-B8EA-E6C46D99B059}">
      <dsp:nvSpPr>
        <dsp:cNvPr id="0" name=""/>
        <dsp:cNvSpPr/>
      </dsp:nvSpPr>
      <dsp:spPr>
        <a:xfrm>
          <a:off x="6529068" y="4414438"/>
          <a:ext cx="2316351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Complete Mobile App</a:t>
          </a:r>
        </a:p>
      </dsp:txBody>
      <dsp:txXfrm>
        <a:off x="6562308" y="4447678"/>
        <a:ext cx="2249871" cy="61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B4478-7E05-4F4E-B5A6-D47933E800BE}">
      <dsp:nvSpPr>
        <dsp:cNvPr id="0" name=""/>
        <dsp:cNvSpPr/>
      </dsp:nvSpPr>
      <dsp:spPr>
        <a:xfrm rot="5400000">
          <a:off x="965172" y="739307"/>
          <a:ext cx="577759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D7C00-1ECB-4017-B8DE-DA5DDC120F51}">
      <dsp:nvSpPr>
        <dsp:cNvPr id="0" name=""/>
        <dsp:cNvSpPr/>
      </dsp:nvSpPr>
      <dsp:spPr>
        <a:xfrm>
          <a:off x="495105" y="0"/>
          <a:ext cx="1848789" cy="680793"/>
        </a:xfrm>
        <a:prstGeom prst="roundRect">
          <a:avLst>
            <a:gd name="adj" fmla="val 1667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Collection</a:t>
          </a:r>
        </a:p>
      </dsp:txBody>
      <dsp:txXfrm>
        <a:off x="528345" y="33240"/>
        <a:ext cx="1782309" cy="614313"/>
      </dsp:txXfrm>
    </dsp:sp>
    <dsp:sp modelId="{707E7F91-0795-45C0-B28B-B5233040578B}">
      <dsp:nvSpPr>
        <dsp:cNvPr id="0" name=""/>
        <dsp:cNvSpPr/>
      </dsp:nvSpPr>
      <dsp:spPr>
        <a:xfrm>
          <a:off x="2013394" y="376873"/>
          <a:ext cx="1902856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437D6-B77A-4D2D-BD92-24F533132B52}">
      <dsp:nvSpPr>
        <dsp:cNvPr id="0" name=""/>
        <dsp:cNvSpPr/>
      </dsp:nvSpPr>
      <dsp:spPr>
        <a:xfrm rot="5400000">
          <a:off x="2003224" y="1632608"/>
          <a:ext cx="577759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28374-66F6-4EF4-8452-90FF8C59AC8A}">
      <dsp:nvSpPr>
        <dsp:cNvPr id="0" name=""/>
        <dsp:cNvSpPr/>
      </dsp:nvSpPr>
      <dsp:spPr>
        <a:xfrm>
          <a:off x="1628452" y="883245"/>
          <a:ext cx="1775338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Analysis</a:t>
          </a:r>
        </a:p>
      </dsp:txBody>
      <dsp:txXfrm>
        <a:off x="1661692" y="916485"/>
        <a:ext cx="1708858" cy="614313"/>
      </dsp:txXfrm>
    </dsp:sp>
    <dsp:sp modelId="{43770B19-2DC0-4DBC-ABFB-85083319D549}">
      <dsp:nvSpPr>
        <dsp:cNvPr id="0" name=""/>
        <dsp:cNvSpPr/>
      </dsp:nvSpPr>
      <dsp:spPr>
        <a:xfrm>
          <a:off x="3276257" y="1149849"/>
          <a:ext cx="1741106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69880-D1AD-41CA-815C-22F244B2F78E}">
      <dsp:nvSpPr>
        <dsp:cNvPr id="0" name=""/>
        <dsp:cNvSpPr/>
      </dsp:nvSpPr>
      <dsp:spPr>
        <a:xfrm rot="5400000">
          <a:off x="3211440" y="2569415"/>
          <a:ext cx="577759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55DA4-6B1E-4499-BB4F-A1E8A115DC1E}">
      <dsp:nvSpPr>
        <dsp:cNvPr id="0" name=""/>
        <dsp:cNvSpPr/>
      </dsp:nvSpPr>
      <dsp:spPr>
        <a:xfrm>
          <a:off x="2685372" y="1814863"/>
          <a:ext cx="2010563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 Implementation and Testing</a:t>
          </a:r>
        </a:p>
      </dsp:txBody>
      <dsp:txXfrm>
        <a:off x="2718612" y="1848103"/>
        <a:ext cx="1944083" cy="614313"/>
      </dsp:txXfrm>
    </dsp:sp>
    <dsp:sp modelId="{DED54A03-6837-44CA-A4B7-3B40F3061CFB}">
      <dsp:nvSpPr>
        <dsp:cNvPr id="0" name=""/>
        <dsp:cNvSpPr/>
      </dsp:nvSpPr>
      <dsp:spPr>
        <a:xfrm>
          <a:off x="4616061" y="1864841"/>
          <a:ext cx="2299351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EFB6E-DBF8-4927-BBFD-58B2344DB905}">
      <dsp:nvSpPr>
        <dsp:cNvPr id="0" name=""/>
        <dsp:cNvSpPr/>
      </dsp:nvSpPr>
      <dsp:spPr>
        <a:xfrm rot="5400000">
          <a:off x="4442239" y="3397499"/>
          <a:ext cx="577759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88618-BB88-4C89-9DFD-43F932306304}">
      <dsp:nvSpPr>
        <dsp:cNvPr id="0" name=""/>
        <dsp:cNvSpPr/>
      </dsp:nvSpPr>
      <dsp:spPr>
        <a:xfrm>
          <a:off x="3912965" y="2641816"/>
          <a:ext cx="1831166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Mobile App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 Implementation</a:t>
          </a:r>
        </a:p>
      </dsp:txBody>
      <dsp:txXfrm>
        <a:off x="3946205" y="2675056"/>
        <a:ext cx="1764686" cy="614313"/>
      </dsp:txXfrm>
    </dsp:sp>
    <dsp:sp modelId="{7B8D5845-EADD-4E15-BEEC-71B3E5E4182B}">
      <dsp:nvSpPr>
        <dsp:cNvPr id="0" name=""/>
        <dsp:cNvSpPr/>
      </dsp:nvSpPr>
      <dsp:spPr>
        <a:xfrm>
          <a:off x="6151360" y="2655931"/>
          <a:ext cx="2497262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7F8F8-38D8-41A4-8DB6-F1622212C038}">
      <dsp:nvSpPr>
        <dsp:cNvPr id="0" name=""/>
        <dsp:cNvSpPr/>
      </dsp:nvSpPr>
      <dsp:spPr>
        <a:xfrm rot="5400000">
          <a:off x="5803944" y="4294983"/>
          <a:ext cx="584103" cy="6577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039AE-183B-4824-8303-D177B541C51D}">
      <dsp:nvSpPr>
        <dsp:cNvPr id="0" name=""/>
        <dsp:cNvSpPr/>
      </dsp:nvSpPr>
      <dsp:spPr>
        <a:xfrm>
          <a:off x="5068663" y="3561514"/>
          <a:ext cx="2054661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 Integration with Mobile App</a:t>
          </a:r>
        </a:p>
      </dsp:txBody>
      <dsp:txXfrm>
        <a:off x="5101903" y="3594754"/>
        <a:ext cx="1988181" cy="614313"/>
      </dsp:txXfrm>
    </dsp:sp>
    <dsp:sp modelId="{4EEAFDFE-68AA-4494-9AE5-237019EB490E}">
      <dsp:nvSpPr>
        <dsp:cNvPr id="0" name=""/>
        <dsp:cNvSpPr/>
      </dsp:nvSpPr>
      <dsp:spPr>
        <a:xfrm>
          <a:off x="7162877" y="3403013"/>
          <a:ext cx="1682542" cy="550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348A8-EE6F-402F-B8EA-E6C46D99B059}">
      <dsp:nvSpPr>
        <dsp:cNvPr id="0" name=""/>
        <dsp:cNvSpPr/>
      </dsp:nvSpPr>
      <dsp:spPr>
        <a:xfrm>
          <a:off x="6529068" y="4414438"/>
          <a:ext cx="2316351" cy="6807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Complete Mobile App</a:t>
          </a:r>
        </a:p>
      </dsp:txBody>
      <dsp:txXfrm>
        <a:off x="6562308" y="4447678"/>
        <a:ext cx="2249871" cy="6143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2154381" cy="520128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Social Media Content</a:t>
          </a:r>
          <a:r>
            <a:rPr lang="en-US" sz="1600" kern="1200"/>
            <a:t> </a:t>
          </a:r>
          <a:r>
            <a:rPr lang="en-US" sz="1400" b="1" kern="1200"/>
            <a:t>Dataset</a:t>
          </a:r>
          <a:endParaRPr lang="en-US" sz="1600" b="1" kern="1200"/>
        </a:p>
      </dsp:txBody>
      <dsp:txXfrm>
        <a:off x="15234" y="15234"/>
        <a:ext cx="2123913" cy="489660"/>
      </dsp:txXfrm>
    </dsp:sp>
    <dsp:sp modelId="{E0341E51-5EE6-4528-B8AA-0DF2EAE99399}">
      <dsp:nvSpPr>
        <dsp:cNvPr id="0" name=""/>
        <dsp:cNvSpPr/>
      </dsp:nvSpPr>
      <dsp:spPr>
        <a:xfrm>
          <a:off x="2370704" y="0"/>
          <a:ext cx="458604" cy="5201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370704" y="104026"/>
        <a:ext cx="321023" cy="312076"/>
      </dsp:txXfrm>
    </dsp:sp>
    <dsp:sp modelId="{92E7257E-8711-44E1-BE12-A3712BBA541C}">
      <dsp:nvSpPr>
        <dsp:cNvPr id="0" name=""/>
        <dsp:cNvSpPr/>
      </dsp:nvSpPr>
      <dsp:spPr>
        <a:xfrm>
          <a:off x="3019672" y="0"/>
          <a:ext cx="2154381" cy="520128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Chatbot Conversation</a:t>
          </a:r>
          <a:r>
            <a:rPr lang="en-US" sz="1400" kern="1200"/>
            <a:t> </a:t>
          </a:r>
          <a:r>
            <a:rPr lang="en-US" sz="1400" b="1" kern="1200"/>
            <a:t>Dataset</a:t>
          </a:r>
        </a:p>
      </dsp:txBody>
      <dsp:txXfrm>
        <a:off x="3034906" y="15234"/>
        <a:ext cx="2123913" cy="4896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760453" cy="459729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Translation </a:t>
          </a:r>
        </a:p>
      </dsp:txBody>
      <dsp:txXfrm>
        <a:off x="13465" y="13465"/>
        <a:ext cx="1733523" cy="432799"/>
      </dsp:txXfrm>
    </dsp:sp>
    <dsp:sp modelId="{E0341E51-5EE6-4528-B8AA-0DF2EAE99399}">
      <dsp:nvSpPr>
        <dsp:cNvPr id="0" name=""/>
        <dsp:cNvSpPr/>
      </dsp:nvSpPr>
      <dsp:spPr>
        <a:xfrm>
          <a:off x="1939359" y="8385"/>
          <a:ext cx="379280" cy="442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939359" y="96976"/>
        <a:ext cx="265496" cy="265775"/>
      </dsp:txXfrm>
    </dsp:sp>
    <dsp:sp modelId="{92E7257E-8711-44E1-BE12-A3712BBA541C}">
      <dsp:nvSpPr>
        <dsp:cNvPr id="0" name=""/>
        <dsp:cNvSpPr/>
      </dsp:nvSpPr>
      <dsp:spPr>
        <a:xfrm>
          <a:off x="2476076" y="0"/>
          <a:ext cx="1786119" cy="459729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Word Embedding</a:t>
          </a:r>
        </a:p>
      </dsp:txBody>
      <dsp:txXfrm>
        <a:off x="2489541" y="13465"/>
        <a:ext cx="1759189" cy="4327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4385" y="0"/>
          <a:ext cx="1523823" cy="584751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English Model</a:t>
          </a:r>
        </a:p>
      </dsp:txBody>
      <dsp:txXfrm>
        <a:off x="21512" y="17127"/>
        <a:ext cx="1489569" cy="550497"/>
      </dsp:txXfrm>
    </dsp:sp>
    <dsp:sp modelId="{E0341E51-5EE6-4528-B8AA-0DF2EAE99399}">
      <dsp:nvSpPr>
        <dsp:cNvPr id="0" name=""/>
        <dsp:cNvSpPr/>
      </dsp:nvSpPr>
      <dsp:spPr>
        <a:xfrm>
          <a:off x="1680769" y="103421"/>
          <a:ext cx="323428" cy="37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80769" y="179003"/>
        <a:ext cx="226400" cy="226744"/>
      </dsp:txXfrm>
    </dsp:sp>
    <dsp:sp modelId="{92E7257E-8711-44E1-BE12-A3712BBA541C}">
      <dsp:nvSpPr>
        <dsp:cNvPr id="0" name=""/>
        <dsp:cNvSpPr/>
      </dsp:nvSpPr>
      <dsp:spPr>
        <a:xfrm>
          <a:off x="2138451" y="0"/>
          <a:ext cx="1523823" cy="584751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Sinhala Model</a:t>
          </a:r>
        </a:p>
      </dsp:txBody>
      <dsp:txXfrm>
        <a:off x="2155578" y="17127"/>
        <a:ext cx="1489569" cy="550497"/>
      </dsp:txXfrm>
    </dsp:sp>
    <dsp:sp modelId="{C63AF194-862A-4489-9627-6E70C7A62D14}">
      <dsp:nvSpPr>
        <dsp:cNvPr id="0" name=""/>
        <dsp:cNvSpPr/>
      </dsp:nvSpPr>
      <dsp:spPr>
        <a:xfrm>
          <a:off x="3814657" y="103421"/>
          <a:ext cx="323050" cy="37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814657" y="179003"/>
        <a:ext cx="226135" cy="226744"/>
      </dsp:txXfrm>
    </dsp:sp>
    <dsp:sp modelId="{4497A021-E203-449A-917C-6A84C5E8D513}">
      <dsp:nvSpPr>
        <dsp:cNvPr id="0" name=""/>
        <dsp:cNvSpPr/>
      </dsp:nvSpPr>
      <dsp:spPr>
        <a:xfrm>
          <a:off x="4271804" y="0"/>
          <a:ext cx="1523823" cy="584751"/>
        </a:xfrm>
        <a:prstGeom prst="roundRect">
          <a:avLst>
            <a:gd name="adj" fmla="val 10000"/>
          </a:avLst>
        </a:prstGeom>
        <a:gradFill flip="none" rotWithShape="0">
          <a:gsLst>
            <a:gs pos="37400">
              <a:schemeClr val="accent6">
                <a:lumMod val="40000"/>
                <a:lumOff val="60000"/>
              </a:schemeClr>
            </a:gs>
            <a:gs pos="0">
              <a:schemeClr val="accent6">
                <a:lumMod val="40000"/>
                <a:lumOff val="60000"/>
              </a:schemeClr>
            </a:gs>
            <a:gs pos="65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path path="circle">
            <a:fillToRect t="100000" r="100000"/>
          </a:path>
          <a:tileRect l="-100000" b="-100000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ChatBot Model</a:t>
          </a:r>
        </a:p>
      </dsp:txBody>
      <dsp:txXfrm>
        <a:off x="4288931" y="17127"/>
        <a:ext cx="1489569" cy="5504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384183" cy="584751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Interface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Design</a:t>
          </a:r>
        </a:p>
      </dsp:txBody>
      <dsp:txXfrm>
        <a:off x="17127" y="17127"/>
        <a:ext cx="1349929" cy="550497"/>
      </dsp:txXfrm>
    </dsp:sp>
    <dsp:sp modelId="{E0341E51-5EE6-4528-B8AA-0DF2EAE99399}">
      <dsp:nvSpPr>
        <dsp:cNvPr id="0" name=""/>
        <dsp:cNvSpPr/>
      </dsp:nvSpPr>
      <dsp:spPr>
        <a:xfrm>
          <a:off x="1523759" y="120736"/>
          <a:ext cx="295901" cy="343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23759" y="189391"/>
        <a:ext cx="207131" cy="205967"/>
      </dsp:txXfrm>
    </dsp:sp>
    <dsp:sp modelId="{9BB67903-231C-42B9-9D29-F7F06ED3ECD5}">
      <dsp:nvSpPr>
        <dsp:cNvPr id="0" name=""/>
        <dsp:cNvSpPr/>
      </dsp:nvSpPr>
      <dsp:spPr>
        <a:xfrm>
          <a:off x="1942487" y="0"/>
          <a:ext cx="1384183" cy="58475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29000">
              <a:schemeClr val="accent4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Interface Implementation</a:t>
          </a:r>
        </a:p>
      </dsp:txBody>
      <dsp:txXfrm>
        <a:off x="1959614" y="17127"/>
        <a:ext cx="1349929" cy="550497"/>
      </dsp:txXfrm>
    </dsp:sp>
    <dsp:sp modelId="{D4F6B1CE-4E9E-4CF5-8E68-E3FAB9B58478}">
      <dsp:nvSpPr>
        <dsp:cNvPr id="0" name=""/>
        <dsp:cNvSpPr/>
      </dsp:nvSpPr>
      <dsp:spPr>
        <a:xfrm>
          <a:off x="3465089" y="120736"/>
          <a:ext cx="293446" cy="343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465089" y="189391"/>
        <a:ext cx="205412" cy="205967"/>
      </dsp:txXfrm>
    </dsp:sp>
    <dsp:sp modelId="{92E7257E-8711-44E1-BE12-A3712BBA541C}">
      <dsp:nvSpPr>
        <dsp:cNvPr id="0" name=""/>
        <dsp:cNvSpPr/>
      </dsp:nvSpPr>
      <dsp:spPr>
        <a:xfrm>
          <a:off x="3880344" y="0"/>
          <a:ext cx="1384183" cy="584751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Functionality Implementation</a:t>
          </a:r>
        </a:p>
      </dsp:txBody>
      <dsp:txXfrm>
        <a:off x="3897471" y="17127"/>
        <a:ext cx="1349929" cy="5504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660951" cy="584751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API Implementation</a:t>
          </a:r>
        </a:p>
      </dsp:txBody>
      <dsp:txXfrm>
        <a:off x="17127" y="17127"/>
        <a:ext cx="1626697" cy="550497"/>
      </dsp:txXfrm>
    </dsp:sp>
    <dsp:sp modelId="{E0341E51-5EE6-4528-B8AA-0DF2EAE99399}">
      <dsp:nvSpPr>
        <dsp:cNvPr id="0" name=""/>
        <dsp:cNvSpPr/>
      </dsp:nvSpPr>
      <dsp:spPr>
        <a:xfrm>
          <a:off x="1827241" y="86417"/>
          <a:ext cx="352534" cy="411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827241" y="168800"/>
        <a:ext cx="246774" cy="247149"/>
      </dsp:txXfrm>
    </dsp:sp>
    <dsp:sp modelId="{92E7257E-8711-44E1-BE12-A3712BBA541C}">
      <dsp:nvSpPr>
        <dsp:cNvPr id="0" name=""/>
        <dsp:cNvSpPr/>
      </dsp:nvSpPr>
      <dsp:spPr>
        <a:xfrm>
          <a:off x="2326110" y="0"/>
          <a:ext cx="1660951" cy="584751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Pipeline Implementation</a:t>
          </a:r>
        </a:p>
      </dsp:txBody>
      <dsp:txXfrm>
        <a:off x="2343237" y="17127"/>
        <a:ext cx="1626697" cy="5504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2247040" cy="584751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 &amp; Application Deployment</a:t>
          </a:r>
        </a:p>
      </dsp:txBody>
      <dsp:txXfrm>
        <a:off x="17127" y="17127"/>
        <a:ext cx="2212786" cy="55049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629740" cy="584751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To be Completed (Final)</a:t>
          </a:r>
        </a:p>
      </dsp:txBody>
      <dsp:txXfrm>
        <a:off x="17127" y="17127"/>
        <a:ext cx="1595486" cy="55049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A093-87FD-487E-8E67-7F342C6472FC}">
      <dsp:nvSpPr>
        <dsp:cNvPr id="0" name=""/>
        <dsp:cNvSpPr/>
      </dsp:nvSpPr>
      <dsp:spPr>
        <a:xfrm>
          <a:off x="0" y="2742757"/>
          <a:ext cx="1475716" cy="1799545"/>
        </a:xfrm>
        <a:prstGeom prst="rect">
          <a:avLst/>
        </a:prstGeom>
        <a:solidFill>
          <a:srgbClr val="9B2D1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53" tIns="192024" rIns="10495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Progress To Be</a:t>
          </a:r>
        </a:p>
      </dsp:txBody>
      <dsp:txXfrm>
        <a:off x="0" y="2742757"/>
        <a:ext cx="1475716" cy="1799545"/>
      </dsp:txXfrm>
    </dsp:sp>
    <dsp:sp modelId="{F4285CA9-37C4-48A8-9DFE-C7FD9AC3F0B6}">
      <dsp:nvSpPr>
        <dsp:cNvPr id="0" name=""/>
        <dsp:cNvSpPr/>
      </dsp:nvSpPr>
      <dsp:spPr>
        <a:xfrm>
          <a:off x="1475716" y="2742757"/>
          <a:ext cx="4427148" cy="1799545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03" tIns="292100" rIns="89803" bIns="2921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Mobile App Implementation.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Integration.</a:t>
          </a:r>
        </a:p>
      </dsp:txBody>
      <dsp:txXfrm>
        <a:off x="1475716" y="2742757"/>
        <a:ext cx="4427148" cy="1799545"/>
      </dsp:txXfrm>
    </dsp:sp>
    <dsp:sp modelId="{ABF891B7-F2A1-4DFB-BA31-B5188ADC6048}">
      <dsp:nvSpPr>
        <dsp:cNvPr id="0" name=""/>
        <dsp:cNvSpPr/>
      </dsp:nvSpPr>
      <dsp:spPr>
        <a:xfrm rot="10800000">
          <a:off x="0" y="2049"/>
          <a:ext cx="1475716" cy="276770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A28E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53" tIns="192024" rIns="10495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Progress</a:t>
          </a:r>
        </a:p>
      </dsp:txBody>
      <dsp:txXfrm rot="-10800000">
        <a:off x="0" y="632115"/>
        <a:ext cx="1475716" cy="1168939"/>
      </dsp:txXfrm>
    </dsp:sp>
    <dsp:sp modelId="{6E75B8F8-B06F-44F6-981D-007AC06F8813}">
      <dsp:nvSpPr>
        <dsp:cNvPr id="0" name=""/>
        <dsp:cNvSpPr/>
      </dsp:nvSpPr>
      <dsp:spPr>
        <a:xfrm>
          <a:off x="1475716" y="2049"/>
          <a:ext cx="4427148" cy="1799005"/>
        </a:xfrm>
        <a:prstGeom prst="rect">
          <a:avLst/>
        </a:prstGeo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03" tIns="292100" rIns="89803" bIns="2921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Data Collection &amp; Analysis.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Implementation.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475716" y="2049"/>
        <a:ext cx="4427148" cy="179900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1F82D-5F37-42D0-8F5D-F33716232D14}">
      <dsp:nvSpPr>
        <dsp:cNvPr id="0" name=""/>
        <dsp:cNvSpPr/>
      </dsp:nvSpPr>
      <dsp:spPr>
        <a:xfrm rot="5400000">
          <a:off x="474230" y="1008897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69151-84E2-495B-A81B-A9B0566DE609}">
      <dsp:nvSpPr>
        <dsp:cNvPr id="0" name=""/>
        <dsp:cNvSpPr/>
      </dsp:nvSpPr>
      <dsp:spPr>
        <a:xfrm>
          <a:off x="1903" y="443252"/>
          <a:ext cx="1524964" cy="56724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Collecting </a:t>
          </a:r>
        </a:p>
      </dsp:txBody>
      <dsp:txXfrm>
        <a:off x="29599" y="470948"/>
        <a:ext cx="1469572" cy="511857"/>
      </dsp:txXfrm>
    </dsp:sp>
    <dsp:sp modelId="{D0AAED4B-0C01-4CF6-8E74-7FDDF83033B6}">
      <dsp:nvSpPr>
        <dsp:cNvPr id="0" name=""/>
        <dsp:cNvSpPr/>
      </dsp:nvSpPr>
      <dsp:spPr>
        <a:xfrm>
          <a:off x="1187824" y="507767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145C8-B6EF-461D-B808-50BB1460E49E}">
      <dsp:nvSpPr>
        <dsp:cNvPr id="0" name=""/>
        <dsp:cNvSpPr/>
      </dsp:nvSpPr>
      <dsp:spPr>
        <a:xfrm rot="5400000">
          <a:off x="1408579" y="1687285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DD4E-F63C-4757-BD8E-9AB91A311286}">
      <dsp:nvSpPr>
        <dsp:cNvPr id="0" name=""/>
        <dsp:cNvSpPr/>
      </dsp:nvSpPr>
      <dsp:spPr>
        <a:xfrm>
          <a:off x="866795" y="1085946"/>
          <a:ext cx="1663877" cy="6177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Analyzing</a:t>
          </a:r>
        </a:p>
      </dsp:txBody>
      <dsp:txXfrm>
        <a:off x="896958" y="1116109"/>
        <a:ext cx="1603551" cy="557446"/>
      </dsp:txXfrm>
    </dsp:sp>
    <dsp:sp modelId="{607116C8-1CAE-418A-BEC8-624570602918}">
      <dsp:nvSpPr>
        <dsp:cNvPr id="0" name=""/>
        <dsp:cNvSpPr/>
      </dsp:nvSpPr>
      <dsp:spPr>
        <a:xfrm>
          <a:off x="2122173" y="1186155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D7532-7655-45B6-AC41-5DD16683E5CE}">
      <dsp:nvSpPr>
        <dsp:cNvPr id="0" name=""/>
        <dsp:cNvSpPr/>
      </dsp:nvSpPr>
      <dsp:spPr>
        <a:xfrm rot="5400000">
          <a:off x="2273471" y="2365673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67541-74D7-4C31-8DDD-C460A6A3965F}">
      <dsp:nvSpPr>
        <dsp:cNvPr id="0" name=""/>
        <dsp:cNvSpPr/>
      </dsp:nvSpPr>
      <dsp:spPr>
        <a:xfrm>
          <a:off x="1731687" y="1764334"/>
          <a:ext cx="1663877" cy="6177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 Implementation &amp; Deploy</a:t>
          </a:r>
        </a:p>
      </dsp:txBody>
      <dsp:txXfrm>
        <a:off x="1761850" y="1794497"/>
        <a:ext cx="1603551" cy="557446"/>
      </dsp:txXfrm>
    </dsp:sp>
    <dsp:sp modelId="{D6EC5A21-F7BF-4288-81C9-CDB2D633FD26}">
      <dsp:nvSpPr>
        <dsp:cNvPr id="0" name=""/>
        <dsp:cNvSpPr/>
      </dsp:nvSpPr>
      <dsp:spPr>
        <a:xfrm>
          <a:off x="2987065" y="1864543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B0628-39EC-4069-A14F-5EE806038504}">
      <dsp:nvSpPr>
        <dsp:cNvPr id="0" name=""/>
        <dsp:cNvSpPr/>
      </dsp:nvSpPr>
      <dsp:spPr>
        <a:xfrm rot="5400000">
          <a:off x="3138363" y="3044062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343F5-63CA-4147-B260-B6A79E56B6F3}">
      <dsp:nvSpPr>
        <dsp:cNvPr id="0" name=""/>
        <dsp:cNvSpPr/>
      </dsp:nvSpPr>
      <dsp:spPr>
        <a:xfrm>
          <a:off x="2596580" y="2442722"/>
          <a:ext cx="1663877" cy="6177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Access Phone Usage</a:t>
          </a:r>
        </a:p>
      </dsp:txBody>
      <dsp:txXfrm>
        <a:off x="2626743" y="2472885"/>
        <a:ext cx="1603551" cy="557446"/>
      </dsp:txXfrm>
    </dsp:sp>
    <dsp:sp modelId="{CF941350-EB35-4D4D-8BB4-56473EED7747}">
      <dsp:nvSpPr>
        <dsp:cNvPr id="0" name=""/>
        <dsp:cNvSpPr/>
      </dsp:nvSpPr>
      <dsp:spPr>
        <a:xfrm>
          <a:off x="3851957" y="2542931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0097E-2EE0-4A09-8E28-D44197C824E0}">
      <dsp:nvSpPr>
        <dsp:cNvPr id="0" name=""/>
        <dsp:cNvSpPr/>
      </dsp:nvSpPr>
      <dsp:spPr>
        <a:xfrm rot="5400000">
          <a:off x="4003256" y="3722450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13923-7E47-49F3-B1FE-ACC899D023B7}">
      <dsp:nvSpPr>
        <dsp:cNvPr id="0" name=""/>
        <dsp:cNvSpPr/>
      </dsp:nvSpPr>
      <dsp:spPr>
        <a:xfrm>
          <a:off x="3461472" y="3121110"/>
          <a:ext cx="1663877" cy="6177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Implement API to Identify App Category </a:t>
          </a:r>
        </a:p>
      </dsp:txBody>
      <dsp:txXfrm>
        <a:off x="3491635" y="3151273"/>
        <a:ext cx="1603551" cy="557446"/>
      </dsp:txXfrm>
    </dsp:sp>
    <dsp:sp modelId="{F8DE6DBA-D76C-431F-BD68-877E949E01E9}">
      <dsp:nvSpPr>
        <dsp:cNvPr id="0" name=""/>
        <dsp:cNvSpPr/>
      </dsp:nvSpPr>
      <dsp:spPr>
        <a:xfrm>
          <a:off x="4716850" y="3221320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1" kern="1200"/>
        </a:p>
      </dsp:txBody>
      <dsp:txXfrm>
        <a:off x="4716850" y="3221320"/>
        <a:ext cx="615938" cy="479116"/>
      </dsp:txXfrm>
    </dsp:sp>
    <dsp:sp modelId="{11953D4D-2B26-4E78-B3EC-E2780423F7F9}">
      <dsp:nvSpPr>
        <dsp:cNvPr id="0" name=""/>
        <dsp:cNvSpPr/>
      </dsp:nvSpPr>
      <dsp:spPr>
        <a:xfrm rot="5400000">
          <a:off x="4849220" y="4388345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0E7B6-5252-4B0E-AD3D-2C22F3FDCEA7}">
      <dsp:nvSpPr>
        <dsp:cNvPr id="0" name=""/>
        <dsp:cNvSpPr/>
      </dsp:nvSpPr>
      <dsp:spPr>
        <a:xfrm>
          <a:off x="4326364" y="3799499"/>
          <a:ext cx="1626022" cy="59278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Separate and store App Details</a:t>
          </a:r>
        </a:p>
      </dsp:txBody>
      <dsp:txXfrm>
        <a:off x="4355307" y="3828442"/>
        <a:ext cx="1568136" cy="534900"/>
      </dsp:txXfrm>
    </dsp:sp>
    <dsp:sp modelId="{713EFE4D-6C93-43FA-B72E-FC7909453EED}">
      <dsp:nvSpPr>
        <dsp:cNvPr id="0" name=""/>
        <dsp:cNvSpPr/>
      </dsp:nvSpPr>
      <dsp:spPr>
        <a:xfrm>
          <a:off x="5562814" y="3887215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697C9-3F9D-4D85-9A7A-D22D50EBB86B}">
      <dsp:nvSpPr>
        <dsp:cNvPr id="0" name=""/>
        <dsp:cNvSpPr/>
      </dsp:nvSpPr>
      <dsp:spPr>
        <a:xfrm>
          <a:off x="5191257" y="4465394"/>
          <a:ext cx="1663877" cy="6177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App detail calculation and rendering</a:t>
          </a:r>
        </a:p>
      </dsp:txBody>
      <dsp:txXfrm>
        <a:off x="5221420" y="4495557"/>
        <a:ext cx="1603551" cy="557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2156487" cy="520128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Depression</a:t>
          </a:r>
          <a:r>
            <a:rPr lang="en-US" sz="1600" kern="1200"/>
            <a:t> </a:t>
          </a:r>
          <a:r>
            <a:rPr lang="en-US" sz="1400" b="1" kern="1200"/>
            <a:t>Dataset</a:t>
          </a:r>
          <a:endParaRPr lang="en-US" sz="1600" b="1" kern="1200"/>
        </a:p>
      </dsp:txBody>
      <dsp:txXfrm>
        <a:off x="15234" y="15234"/>
        <a:ext cx="2126019" cy="489660"/>
      </dsp:txXfrm>
    </dsp:sp>
    <dsp:sp modelId="{E0341E51-5EE6-4528-B8AA-0DF2EAE99399}">
      <dsp:nvSpPr>
        <dsp:cNvPr id="0" name=""/>
        <dsp:cNvSpPr/>
      </dsp:nvSpPr>
      <dsp:spPr>
        <a:xfrm>
          <a:off x="2372388" y="0"/>
          <a:ext cx="457711" cy="5201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372388" y="104026"/>
        <a:ext cx="320398" cy="312076"/>
      </dsp:txXfrm>
    </dsp:sp>
    <dsp:sp modelId="{92E7257E-8711-44E1-BE12-A3712BBA541C}">
      <dsp:nvSpPr>
        <dsp:cNvPr id="0" name=""/>
        <dsp:cNvSpPr/>
      </dsp:nvSpPr>
      <dsp:spPr>
        <a:xfrm>
          <a:off x="3020093" y="0"/>
          <a:ext cx="2156487" cy="520128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Non-Depression</a:t>
          </a:r>
          <a:r>
            <a:rPr lang="en-US" sz="1400" kern="1200"/>
            <a:t> </a:t>
          </a:r>
          <a:r>
            <a:rPr lang="en-US" sz="1400" b="1" kern="1200"/>
            <a:t>Dataset</a:t>
          </a:r>
        </a:p>
      </dsp:txBody>
      <dsp:txXfrm>
        <a:off x="3035327" y="15234"/>
        <a:ext cx="2126019" cy="48966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1" y="0"/>
          <a:ext cx="1294893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Data Labeling</a:t>
          </a:r>
        </a:p>
      </dsp:txBody>
      <dsp:txXfrm>
        <a:off x="16070" y="16069"/>
        <a:ext cx="1262755" cy="516502"/>
      </dsp:txXfrm>
    </dsp:sp>
    <dsp:sp modelId="{E0341E51-5EE6-4528-B8AA-0DF2EAE99399}">
      <dsp:nvSpPr>
        <dsp:cNvPr id="0" name=""/>
        <dsp:cNvSpPr/>
      </dsp:nvSpPr>
      <dsp:spPr>
        <a:xfrm>
          <a:off x="1424536" y="113753"/>
          <a:ext cx="274838" cy="3211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24536" y="177980"/>
        <a:ext cx="192387" cy="192679"/>
      </dsp:txXfrm>
    </dsp:sp>
    <dsp:sp modelId="{92E7257E-8711-44E1-BE12-A3712BBA541C}">
      <dsp:nvSpPr>
        <dsp:cNvPr id="0" name=""/>
        <dsp:cNvSpPr/>
      </dsp:nvSpPr>
      <dsp:spPr>
        <a:xfrm>
          <a:off x="1813458" y="0"/>
          <a:ext cx="1294893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Data preprocessing</a:t>
          </a:r>
        </a:p>
      </dsp:txBody>
      <dsp:txXfrm>
        <a:off x="1829527" y="16069"/>
        <a:ext cx="1262755" cy="51650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392" y="0"/>
          <a:ext cx="1204936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Access Method </a:t>
          </a:r>
        </a:p>
      </dsp:txBody>
      <dsp:txXfrm>
        <a:off x="16461" y="16069"/>
        <a:ext cx="1172798" cy="516502"/>
      </dsp:txXfrm>
    </dsp:sp>
    <dsp:sp modelId="{E0341E51-5EE6-4528-B8AA-0DF2EAE99399}">
      <dsp:nvSpPr>
        <dsp:cNvPr id="0" name=""/>
        <dsp:cNvSpPr/>
      </dsp:nvSpPr>
      <dsp:spPr>
        <a:xfrm>
          <a:off x="1380002" y="57846"/>
          <a:ext cx="370307" cy="4329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380002" y="144435"/>
        <a:ext cx="259215" cy="259768"/>
      </dsp:txXfrm>
    </dsp:sp>
    <dsp:sp modelId="{92E7257E-8711-44E1-BE12-A3712BBA541C}">
      <dsp:nvSpPr>
        <dsp:cNvPr id="0" name=""/>
        <dsp:cNvSpPr/>
      </dsp:nvSpPr>
      <dsp:spPr>
        <a:xfrm>
          <a:off x="1904023" y="0"/>
          <a:ext cx="1204936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Clean accessed Data</a:t>
          </a:r>
        </a:p>
      </dsp:txBody>
      <dsp:txXfrm>
        <a:off x="1920092" y="16069"/>
        <a:ext cx="1172798" cy="51650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3964" y="0"/>
          <a:ext cx="1280618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Model accuracy Testing</a:t>
          </a:r>
        </a:p>
      </dsp:txBody>
      <dsp:txXfrm>
        <a:off x="20033" y="16069"/>
        <a:ext cx="1248480" cy="516502"/>
      </dsp:txXfrm>
    </dsp:sp>
    <dsp:sp modelId="{E0341E51-5EE6-4528-B8AA-0DF2EAE99399}">
      <dsp:nvSpPr>
        <dsp:cNvPr id="0" name=""/>
        <dsp:cNvSpPr/>
      </dsp:nvSpPr>
      <dsp:spPr>
        <a:xfrm>
          <a:off x="1436554" y="85875"/>
          <a:ext cx="322179" cy="376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436554" y="161253"/>
        <a:ext cx="225525" cy="226133"/>
      </dsp:txXfrm>
    </dsp:sp>
    <dsp:sp modelId="{92E7257E-8711-44E1-BE12-A3712BBA541C}">
      <dsp:nvSpPr>
        <dsp:cNvPr id="0" name=""/>
        <dsp:cNvSpPr/>
      </dsp:nvSpPr>
      <dsp:spPr>
        <a:xfrm>
          <a:off x="1892469" y="0"/>
          <a:ext cx="1280618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API Implementation</a:t>
          </a:r>
        </a:p>
      </dsp:txBody>
      <dsp:txXfrm>
        <a:off x="1908538" y="16069"/>
        <a:ext cx="1248480" cy="516502"/>
      </dsp:txXfrm>
    </dsp:sp>
    <dsp:sp modelId="{6579F166-BFBD-4DBA-98C9-38A61FB332FD}">
      <dsp:nvSpPr>
        <dsp:cNvPr id="0" name=""/>
        <dsp:cNvSpPr/>
      </dsp:nvSpPr>
      <dsp:spPr>
        <a:xfrm>
          <a:off x="3325059" y="85875"/>
          <a:ext cx="322179" cy="376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3325059" y="161253"/>
        <a:ext cx="225525" cy="226133"/>
      </dsp:txXfrm>
    </dsp:sp>
    <dsp:sp modelId="{E0F25889-1263-4485-9207-A1BCA77CCF90}">
      <dsp:nvSpPr>
        <dsp:cNvPr id="0" name=""/>
        <dsp:cNvSpPr/>
      </dsp:nvSpPr>
      <dsp:spPr>
        <a:xfrm>
          <a:off x="3780974" y="0"/>
          <a:ext cx="1280618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API Testing</a:t>
          </a:r>
        </a:p>
      </dsp:txBody>
      <dsp:txXfrm>
        <a:off x="3797043" y="16069"/>
        <a:ext cx="1248480" cy="516502"/>
      </dsp:txXfrm>
    </dsp:sp>
    <dsp:sp modelId="{408B877E-931D-47D2-963E-F93E40182678}">
      <dsp:nvSpPr>
        <dsp:cNvPr id="0" name=""/>
        <dsp:cNvSpPr/>
      </dsp:nvSpPr>
      <dsp:spPr>
        <a:xfrm>
          <a:off x="5213564" y="85875"/>
          <a:ext cx="322179" cy="376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5213564" y="161253"/>
        <a:ext cx="225525" cy="226133"/>
      </dsp:txXfrm>
    </dsp:sp>
    <dsp:sp modelId="{B6019BA4-B8EB-4860-B38A-60042290DDE7}">
      <dsp:nvSpPr>
        <dsp:cNvPr id="0" name=""/>
        <dsp:cNvSpPr/>
      </dsp:nvSpPr>
      <dsp:spPr>
        <a:xfrm>
          <a:off x="5669478" y="0"/>
          <a:ext cx="1280618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Deploy in server</a:t>
          </a:r>
        </a:p>
      </dsp:txBody>
      <dsp:txXfrm>
        <a:off x="5685547" y="16069"/>
        <a:ext cx="1248480" cy="51650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05840-EFF6-421A-85A4-366ABE5F7C72}">
      <dsp:nvSpPr>
        <dsp:cNvPr id="0" name=""/>
        <dsp:cNvSpPr/>
      </dsp:nvSpPr>
      <dsp:spPr>
        <a:xfrm>
          <a:off x="2644" y="0"/>
          <a:ext cx="1264060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API Implementation</a:t>
          </a:r>
        </a:p>
      </dsp:txBody>
      <dsp:txXfrm>
        <a:off x="18713" y="16069"/>
        <a:ext cx="1231922" cy="516502"/>
      </dsp:txXfrm>
    </dsp:sp>
    <dsp:sp modelId="{345013FC-DDE1-48AB-B50F-9EFDC374D969}">
      <dsp:nvSpPr>
        <dsp:cNvPr id="0" name=""/>
        <dsp:cNvSpPr/>
      </dsp:nvSpPr>
      <dsp:spPr>
        <a:xfrm>
          <a:off x="1441274" y="57853"/>
          <a:ext cx="370088" cy="4329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441274" y="144440"/>
        <a:ext cx="259062" cy="259759"/>
      </dsp:txXfrm>
    </dsp:sp>
    <dsp:sp modelId="{DD9A0608-C704-45E4-84AC-59BE825F530E}">
      <dsp:nvSpPr>
        <dsp:cNvPr id="0" name=""/>
        <dsp:cNvSpPr/>
      </dsp:nvSpPr>
      <dsp:spPr>
        <a:xfrm>
          <a:off x="1964983" y="0"/>
          <a:ext cx="1264060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Test API</a:t>
          </a:r>
        </a:p>
      </dsp:txBody>
      <dsp:txXfrm>
        <a:off x="1981052" y="16069"/>
        <a:ext cx="1231922" cy="516502"/>
      </dsp:txXfrm>
    </dsp:sp>
    <dsp:sp modelId="{D9833614-22E2-4212-AD16-4972EC96B1DE}">
      <dsp:nvSpPr>
        <dsp:cNvPr id="0" name=""/>
        <dsp:cNvSpPr/>
      </dsp:nvSpPr>
      <dsp:spPr>
        <a:xfrm>
          <a:off x="3403613" y="57853"/>
          <a:ext cx="370088" cy="4329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3403613" y="144440"/>
        <a:ext cx="259062" cy="259759"/>
      </dsp:txXfrm>
    </dsp:sp>
    <dsp:sp modelId="{F83944A1-88A0-45CD-926F-822D40C1862D}">
      <dsp:nvSpPr>
        <dsp:cNvPr id="0" name=""/>
        <dsp:cNvSpPr/>
      </dsp:nvSpPr>
      <dsp:spPr>
        <a:xfrm>
          <a:off x="3927322" y="0"/>
          <a:ext cx="1264060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Deploy API in server</a:t>
          </a:r>
        </a:p>
      </dsp:txBody>
      <dsp:txXfrm>
        <a:off x="3943391" y="16069"/>
        <a:ext cx="1231922" cy="51650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E3870-9866-4744-AF82-645737CD0762}">
      <dsp:nvSpPr>
        <dsp:cNvPr id="0" name=""/>
        <dsp:cNvSpPr/>
      </dsp:nvSpPr>
      <dsp:spPr>
        <a:xfrm>
          <a:off x="2560" y="0"/>
          <a:ext cx="1223946" cy="620842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Integrate Category API with APP</a:t>
          </a:r>
        </a:p>
      </dsp:txBody>
      <dsp:txXfrm>
        <a:off x="20744" y="18184"/>
        <a:ext cx="1187578" cy="584474"/>
      </dsp:txXfrm>
    </dsp:sp>
    <dsp:sp modelId="{767738D6-D89F-4AFC-8AA5-6BAF1D9E8071}">
      <dsp:nvSpPr>
        <dsp:cNvPr id="0" name=""/>
        <dsp:cNvSpPr/>
      </dsp:nvSpPr>
      <dsp:spPr>
        <a:xfrm>
          <a:off x="1395536" y="100824"/>
          <a:ext cx="358343" cy="419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395536" y="184663"/>
        <a:ext cx="250840" cy="251516"/>
      </dsp:txXfrm>
    </dsp:sp>
    <dsp:sp modelId="{B7E5DA83-7577-44E1-B5DD-CB324B5DD994}">
      <dsp:nvSpPr>
        <dsp:cNvPr id="0" name=""/>
        <dsp:cNvSpPr/>
      </dsp:nvSpPr>
      <dsp:spPr>
        <a:xfrm>
          <a:off x="1902626" y="0"/>
          <a:ext cx="1223946" cy="620842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App detail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Arranging</a:t>
          </a:r>
        </a:p>
      </dsp:txBody>
      <dsp:txXfrm>
        <a:off x="1920810" y="18184"/>
        <a:ext cx="1187578" cy="584474"/>
      </dsp:txXfrm>
    </dsp:sp>
    <dsp:sp modelId="{ACFA5685-7CF8-4D28-9736-7FAE50730451}">
      <dsp:nvSpPr>
        <dsp:cNvPr id="0" name=""/>
        <dsp:cNvSpPr/>
      </dsp:nvSpPr>
      <dsp:spPr>
        <a:xfrm>
          <a:off x="3295603" y="100824"/>
          <a:ext cx="358343" cy="419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3295603" y="184663"/>
        <a:ext cx="250840" cy="251516"/>
      </dsp:txXfrm>
    </dsp:sp>
    <dsp:sp modelId="{24FBC5B0-7D97-4077-8DBB-725ECEF40572}">
      <dsp:nvSpPr>
        <dsp:cNvPr id="0" name=""/>
        <dsp:cNvSpPr/>
      </dsp:nvSpPr>
      <dsp:spPr>
        <a:xfrm>
          <a:off x="3802693" y="0"/>
          <a:ext cx="1223946" cy="620842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Store in firebase</a:t>
          </a:r>
        </a:p>
      </dsp:txBody>
      <dsp:txXfrm>
        <a:off x="3820877" y="18184"/>
        <a:ext cx="1187578" cy="58447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629740" cy="584751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To be Completed (Final)</a:t>
          </a:r>
        </a:p>
      </dsp:txBody>
      <dsp:txXfrm>
        <a:off x="17127" y="17127"/>
        <a:ext cx="1595486" cy="55049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1F82D-5F37-42D0-8F5D-F33716232D14}">
      <dsp:nvSpPr>
        <dsp:cNvPr id="0" name=""/>
        <dsp:cNvSpPr/>
      </dsp:nvSpPr>
      <dsp:spPr>
        <a:xfrm rot="5400000">
          <a:off x="548284" y="1158905"/>
          <a:ext cx="583645" cy="6644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69151-84E2-495B-A81B-A9B0566DE609}">
      <dsp:nvSpPr>
        <dsp:cNvPr id="0" name=""/>
        <dsp:cNvSpPr/>
      </dsp:nvSpPr>
      <dsp:spPr>
        <a:xfrm>
          <a:off x="309" y="502666"/>
          <a:ext cx="1769204" cy="65810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 Integration with app</a:t>
          </a:r>
        </a:p>
      </dsp:txBody>
      <dsp:txXfrm>
        <a:off x="32441" y="534798"/>
        <a:ext cx="1704940" cy="593837"/>
      </dsp:txXfrm>
    </dsp:sp>
    <dsp:sp modelId="{D0AAED4B-0C01-4CF6-8E74-7FDDF83033B6}">
      <dsp:nvSpPr>
        <dsp:cNvPr id="0" name=""/>
        <dsp:cNvSpPr/>
      </dsp:nvSpPr>
      <dsp:spPr>
        <a:xfrm>
          <a:off x="1376169" y="577513"/>
          <a:ext cx="714587" cy="55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145C8-B6EF-461D-B808-50BB1460E49E}">
      <dsp:nvSpPr>
        <dsp:cNvPr id="0" name=""/>
        <dsp:cNvSpPr/>
      </dsp:nvSpPr>
      <dsp:spPr>
        <a:xfrm rot="5400000">
          <a:off x="1632280" y="1945945"/>
          <a:ext cx="583645" cy="6644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DD4E-F63C-4757-BD8E-9AB91A311286}">
      <dsp:nvSpPr>
        <dsp:cNvPr id="0" name=""/>
        <dsp:cNvSpPr/>
      </dsp:nvSpPr>
      <dsp:spPr>
        <a:xfrm>
          <a:off x="1003724" y="1248294"/>
          <a:ext cx="1930366" cy="7167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Individual components integration </a:t>
          </a:r>
        </a:p>
      </dsp:txBody>
      <dsp:txXfrm>
        <a:off x="1038717" y="1283287"/>
        <a:ext cx="1860380" cy="646730"/>
      </dsp:txXfrm>
    </dsp:sp>
    <dsp:sp modelId="{607116C8-1CAE-418A-BEC8-624570602918}">
      <dsp:nvSpPr>
        <dsp:cNvPr id="0" name=""/>
        <dsp:cNvSpPr/>
      </dsp:nvSpPr>
      <dsp:spPr>
        <a:xfrm>
          <a:off x="2460164" y="1364553"/>
          <a:ext cx="714587" cy="55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67541-74D7-4C31-8DDD-C460A6A3965F}">
      <dsp:nvSpPr>
        <dsp:cNvPr id="0" name=""/>
        <dsp:cNvSpPr/>
      </dsp:nvSpPr>
      <dsp:spPr>
        <a:xfrm>
          <a:off x="2007138" y="2035334"/>
          <a:ext cx="1930366" cy="7167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Mobile</a:t>
          </a:r>
          <a:r>
            <a:rPr lang="en-US" sz="1400" b="1" kern="1200" baseline="0"/>
            <a:t> App Integration</a:t>
          </a:r>
          <a:endParaRPr lang="en-US" sz="1400" b="1" kern="1200"/>
        </a:p>
      </dsp:txBody>
      <dsp:txXfrm>
        <a:off x="2042131" y="2070327"/>
        <a:ext cx="1860380" cy="64673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1" y="0"/>
          <a:ext cx="1294893" cy="54864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API end point access</a:t>
          </a:r>
        </a:p>
      </dsp:txBody>
      <dsp:txXfrm>
        <a:off x="16070" y="16069"/>
        <a:ext cx="1262755" cy="516502"/>
      </dsp:txXfrm>
    </dsp:sp>
    <dsp:sp modelId="{E0341E51-5EE6-4528-B8AA-0DF2EAE99399}">
      <dsp:nvSpPr>
        <dsp:cNvPr id="0" name=""/>
        <dsp:cNvSpPr/>
      </dsp:nvSpPr>
      <dsp:spPr>
        <a:xfrm>
          <a:off x="1424536" y="113753"/>
          <a:ext cx="274838" cy="3211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424536" y="177980"/>
        <a:ext cx="192387" cy="192679"/>
      </dsp:txXfrm>
    </dsp:sp>
    <dsp:sp modelId="{92E7257E-8711-44E1-BE12-A3712BBA541C}">
      <dsp:nvSpPr>
        <dsp:cNvPr id="0" name=""/>
        <dsp:cNvSpPr/>
      </dsp:nvSpPr>
      <dsp:spPr>
        <a:xfrm>
          <a:off x="1813458" y="0"/>
          <a:ext cx="1294893" cy="54864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Output the prediction</a:t>
          </a:r>
        </a:p>
      </dsp:txBody>
      <dsp:txXfrm>
        <a:off x="1829527" y="16069"/>
        <a:ext cx="1262755" cy="51650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2526" y="0"/>
          <a:ext cx="1297181" cy="640080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Complete</a:t>
          </a:r>
          <a:r>
            <a:rPr lang="en-US" sz="1200" b="1" kern="1200" baseline="0"/>
            <a:t> UI</a:t>
          </a:r>
          <a:endParaRPr lang="en-US" sz="1200" b="1" kern="1200"/>
        </a:p>
      </dsp:txBody>
      <dsp:txXfrm>
        <a:off x="21273" y="18747"/>
        <a:ext cx="1259687" cy="602586"/>
      </dsp:txXfrm>
    </dsp:sp>
    <dsp:sp modelId="{E0341E51-5EE6-4528-B8AA-0DF2EAE99399}">
      <dsp:nvSpPr>
        <dsp:cNvPr id="0" name=""/>
        <dsp:cNvSpPr/>
      </dsp:nvSpPr>
      <dsp:spPr>
        <a:xfrm>
          <a:off x="1439223" y="156150"/>
          <a:ext cx="295773" cy="327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439223" y="221706"/>
        <a:ext cx="207041" cy="196666"/>
      </dsp:txXfrm>
    </dsp:sp>
    <dsp:sp modelId="{92E7257E-8711-44E1-BE12-A3712BBA541C}">
      <dsp:nvSpPr>
        <dsp:cNvPr id="0" name=""/>
        <dsp:cNvSpPr/>
      </dsp:nvSpPr>
      <dsp:spPr>
        <a:xfrm>
          <a:off x="1857771" y="0"/>
          <a:ext cx="1190614" cy="640080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Functionality</a:t>
          </a:r>
          <a:r>
            <a:rPr lang="en-US" sz="1200" b="1" kern="1200" baseline="0"/>
            <a:t> Testing </a:t>
          </a:r>
          <a:endParaRPr lang="en-US" sz="1200" b="1" kern="1200"/>
        </a:p>
      </dsp:txBody>
      <dsp:txXfrm>
        <a:off x="1876518" y="18747"/>
        <a:ext cx="1153120" cy="602586"/>
      </dsp:txXfrm>
    </dsp:sp>
    <dsp:sp modelId="{ED1774E6-58C1-4B99-90CA-89783BDA285E}">
      <dsp:nvSpPr>
        <dsp:cNvPr id="0" name=""/>
        <dsp:cNvSpPr/>
      </dsp:nvSpPr>
      <dsp:spPr>
        <a:xfrm>
          <a:off x="3173207" y="156150"/>
          <a:ext cx="264621" cy="3277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3173207" y="221706"/>
        <a:ext cx="185235" cy="196666"/>
      </dsp:txXfrm>
    </dsp:sp>
    <dsp:sp modelId="{0A5924D9-36A7-4E8B-8BDD-4B301E103314}">
      <dsp:nvSpPr>
        <dsp:cNvPr id="0" name=""/>
        <dsp:cNvSpPr/>
      </dsp:nvSpPr>
      <dsp:spPr>
        <a:xfrm>
          <a:off x="3547671" y="0"/>
          <a:ext cx="1113242" cy="640080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Final Testing </a:t>
          </a:r>
        </a:p>
      </dsp:txBody>
      <dsp:txXfrm>
        <a:off x="3566418" y="18747"/>
        <a:ext cx="1075748" cy="60258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05840-EFF6-421A-85A4-366ABE5F7C72}">
      <dsp:nvSpPr>
        <dsp:cNvPr id="0" name=""/>
        <dsp:cNvSpPr/>
      </dsp:nvSpPr>
      <dsp:spPr>
        <a:xfrm>
          <a:off x="2699" y="0"/>
          <a:ext cx="1290707" cy="64008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UI Implementation</a:t>
          </a:r>
        </a:p>
      </dsp:txBody>
      <dsp:txXfrm>
        <a:off x="21446" y="18747"/>
        <a:ext cx="1253213" cy="602586"/>
      </dsp:txXfrm>
    </dsp:sp>
    <dsp:sp modelId="{345013FC-DDE1-48AB-B50F-9EFDC374D969}">
      <dsp:nvSpPr>
        <dsp:cNvPr id="0" name=""/>
        <dsp:cNvSpPr/>
      </dsp:nvSpPr>
      <dsp:spPr>
        <a:xfrm>
          <a:off x="1471656" y="99010"/>
          <a:ext cx="377889" cy="44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471656" y="187422"/>
        <a:ext cx="264522" cy="265235"/>
      </dsp:txXfrm>
    </dsp:sp>
    <dsp:sp modelId="{DD9A0608-C704-45E4-84AC-59BE825F530E}">
      <dsp:nvSpPr>
        <dsp:cNvPr id="0" name=""/>
        <dsp:cNvSpPr/>
      </dsp:nvSpPr>
      <dsp:spPr>
        <a:xfrm>
          <a:off x="2006406" y="0"/>
          <a:ext cx="1290707" cy="64008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Complete the Individual Component</a:t>
          </a:r>
        </a:p>
      </dsp:txBody>
      <dsp:txXfrm>
        <a:off x="2025153" y="18747"/>
        <a:ext cx="1253213" cy="602586"/>
      </dsp:txXfrm>
    </dsp:sp>
    <dsp:sp modelId="{D9833614-22E2-4212-AD16-4972EC96B1DE}">
      <dsp:nvSpPr>
        <dsp:cNvPr id="0" name=""/>
        <dsp:cNvSpPr/>
      </dsp:nvSpPr>
      <dsp:spPr>
        <a:xfrm>
          <a:off x="3475363" y="99010"/>
          <a:ext cx="377889" cy="44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3475363" y="187422"/>
        <a:ext cx="264522" cy="265235"/>
      </dsp:txXfrm>
    </dsp:sp>
    <dsp:sp modelId="{F83944A1-88A0-45CD-926F-822D40C1862D}">
      <dsp:nvSpPr>
        <dsp:cNvPr id="0" name=""/>
        <dsp:cNvSpPr/>
      </dsp:nvSpPr>
      <dsp:spPr>
        <a:xfrm>
          <a:off x="4010112" y="0"/>
          <a:ext cx="1290707" cy="64008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Testing</a:t>
          </a:r>
        </a:p>
      </dsp:txBody>
      <dsp:txXfrm>
        <a:off x="4028859" y="18747"/>
        <a:ext cx="1253213" cy="60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760453" cy="459729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Labeling</a:t>
          </a:r>
        </a:p>
      </dsp:txBody>
      <dsp:txXfrm>
        <a:off x="13465" y="13465"/>
        <a:ext cx="1733523" cy="432799"/>
      </dsp:txXfrm>
    </dsp:sp>
    <dsp:sp modelId="{E0341E51-5EE6-4528-B8AA-0DF2EAE99399}">
      <dsp:nvSpPr>
        <dsp:cNvPr id="0" name=""/>
        <dsp:cNvSpPr/>
      </dsp:nvSpPr>
      <dsp:spPr>
        <a:xfrm>
          <a:off x="1939359" y="8385"/>
          <a:ext cx="379280" cy="442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939359" y="96976"/>
        <a:ext cx="265496" cy="265775"/>
      </dsp:txXfrm>
    </dsp:sp>
    <dsp:sp modelId="{92E7257E-8711-44E1-BE12-A3712BBA541C}">
      <dsp:nvSpPr>
        <dsp:cNvPr id="0" name=""/>
        <dsp:cNvSpPr/>
      </dsp:nvSpPr>
      <dsp:spPr>
        <a:xfrm>
          <a:off x="2476076" y="0"/>
          <a:ext cx="1786119" cy="459729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Feature Extraction</a:t>
          </a:r>
        </a:p>
      </dsp:txBody>
      <dsp:txXfrm>
        <a:off x="2489541" y="13465"/>
        <a:ext cx="1759189" cy="43279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629740" cy="584751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To be Completed (Final)</a:t>
          </a:r>
        </a:p>
      </dsp:txBody>
      <dsp:txXfrm>
        <a:off x="17127" y="17127"/>
        <a:ext cx="1595486" cy="55049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A093-87FD-487E-8E67-7F342C6472FC}">
      <dsp:nvSpPr>
        <dsp:cNvPr id="0" name=""/>
        <dsp:cNvSpPr/>
      </dsp:nvSpPr>
      <dsp:spPr>
        <a:xfrm>
          <a:off x="0" y="2742757"/>
          <a:ext cx="1475716" cy="1799545"/>
        </a:xfrm>
        <a:prstGeom prst="rect">
          <a:avLst/>
        </a:prstGeom>
        <a:solidFill>
          <a:srgbClr val="9B2D1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53" tIns="192024" rIns="10495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Progress To Be</a:t>
          </a:r>
        </a:p>
      </dsp:txBody>
      <dsp:txXfrm>
        <a:off x="0" y="2742757"/>
        <a:ext cx="1475716" cy="1799545"/>
      </dsp:txXfrm>
    </dsp:sp>
    <dsp:sp modelId="{F4285CA9-37C4-48A8-9DFE-C7FD9AC3F0B6}">
      <dsp:nvSpPr>
        <dsp:cNvPr id="0" name=""/>
        <dsp:cNvSpPr/>
      </dsp:nvSpPr>
      <dsp:spPr>
        <a:xfrm>
          <a:off x="1475716" y="2742757"/>
          <a:ext cx="4427148" cy="1799545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03" tIns="190500" rIns="89803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Model API 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with APP.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Individual Component Integration.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Mobile App Integration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475716" y="2742757"/>
        <a:ext cx="4427148" cy="1799545"/>
      </dsp:txXfrm>
    </dsp:sp>
    <dsp:sp modelId="{ABF891B7-F2A1-4DFB-BA31-B5188ADC6048}">
      <dsp:nvSpPr>
        <dsp:cNvPr id="0" name=""/>
        <dsp:cNvSpPr/>
      </dsp:nvSpPr>
      <dsp:spPr>
        <a:xfrm rot="10800000">
          <a:off x="0" y="2049"/>
          <a:ext cx="1475716" cy="276770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A28E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53" tIns="192024" rIns="10495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Progress</a:t>
          </a:r>
        </a:p>
      </dsp:txBody>
      <dsp:txXfrm rot="-10800000">
        <a:off x="0" y="632115"/>
        <a:ext cx="1475716" cy="1168939"/>
      </dsp:txXfrm>
    </dsp:sp>
    <dsp:sp modelId="{6E75B8F8-B06F-44F6-981D-007AC06F8813}">
      <dsp:nvSpPr>
        <dsp:cNvPr id="0" name=""/>
        <dsp:cNvSpPr/>
      </dsp:nvSpPr>
      <dsp:spPr>
        <a:xfrm>
          <a:off x="1475716" y="2049"/>
          <a:ext cx="4427148" cy="1799005"/>
        </a:xfrm>
        <a:prstGeom prst="rect">
          <a:avLst/>
        </a:prstGeo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03" tIns="190500" rIns="89803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Data Collection &amp; Analysis.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Implementation.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Mobile App Implementation.</a:t>
          </a:r>
        </a:p>
      </dsp:txBody>
      <dsp:txXfrm>
        <a:off x="1475716" y="2049"/>
        <a:ext cx="4427148" cy="179900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1F82D-5F37-42D0-8F5D-F33716232D14}">
      <dsp:nvSpPr>
        <dsp:cNvPr id="0" name=""/>
        <dsp:cNvSpPr/>
      </dsp:nvSpPr>
      <dsp:spPr>
        <a:xfrm rot="5400000">
          <a:off x="474230" y="980459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69151-84E2-495B-A81B-A9B0566DE609}">
      <dsp:nvSpPr>
        <dsp:cNvPr id="0" name=""/>
        <dsp:cNvSpPr/>
      </dsp:nvSpPr>
      <dsp:spPr>
        <a:xfrm>
          <a:off x="1903" y="414815"/>
          <a:ext cx="1524964" cy="56724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Obtain Data</a:t>
          </a:r>
        </a:p>
      </dsp:txBody>
      <dsp:txXfrm>
        <a:off x="29599" y="442511"/>
        <a:ext cx="1469572" cy="511857"/>
      </dsp:txXfrm>
    </dsp:sp>
    <dsp:sp modelId="{D0AAED4B-0C01-4CF6-8E74-7FDDF83033B6}">
      <dsp:nvSpPr>
        <dsp:cNvPr id="0" name=""/>
        <dsp:cNvSpPr/>
      </dsp:nvSpPr>
      <dsp:spPr>
        <a:xfrm>
          <a:off x="1187824" y="479329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145C8-B6EF-461D-B808-50BB1460E49E}">
      <dsp:nvSpPr>
        <dsp:cNvPr id="0" name=""/>
        <dsp:cNvSpPr/>
      </dsp:nvSpPr>
      <dsp:spPr>
        <a:xfrm rot="5400000">
          <a:off x="1408579" y="1658847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DD4E-F63C-4757-BD8E-9AB91A311286}">
      <dsp:nvSpPr>
        <dsp:cNvPr id="0" name=""/>
        <dsp:cNvSpPr/>
      </dsp:nvSpPr>
      <dsp:spPr>
        <a:xfrm>
          <a:off x="866795" y="1057508"/>
          <a:ext cx="1663877" cy="6177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preprocessing </a:t>
          </a:r>
        </a:p>
      </dsp:txBody>
      <dsp:txXfrm>
        <a:off x="896958" y="1087671"/>
        <a:ext cx="1603551" cy="557446"/>
      </dsp:txXfrm>
    </dsp:sp>
    <dsp:sp modelId="{607116C8-1CAE-418A-BEC8-624570602918}">
      <dsp:nvSpPr>
        <dsp:cNvPr id="0" name=""/>
        <dsp:cNvSpPr/>
      </dsp:nvSpPr>
      <dsp:spPr>
        <a:xfrm>
          <a:off x="2122173" y="1157717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D7532-7655-45B6-AC41-5DD16683E5CE}">
      <dsp:nvSpPr>
        <dsp:cNvPr id="0" name=""/>
        <dsp:cNvSpPr/>
      </dsp:nvSpPr>
      <dsp:spPr>
        <a:xfrm rot="5400000">
          <a:off x="2273471" y="2337236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67541-74D7-4C31-8DDD-C460A6A3965F}">
      <dsp:nvSpPr>
        <dsp:cNvPr id="0" name=""/>
        <dsp:cNvSpPr/>
      </dsp:nvSpPr>
      <dsp:spPr>
        <a:xfrm>
          <a:off x="1731687" y="1735896"/>
          <a:ext cx="1663877" cy="6177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 Implementation &amp; Deploy</a:t>
          </a:r>
        </a:p>
      </dsp:txBody>
      <dsp:txXfrm>
        <a:off x="1761850" y="1766059"/>
        <a:ext cx="1603551" cy="557446"/>
      </dsp:txXfrm>
    </dsp:sp>
    <dsp:sp modelId="{D6EC5A21-F7BF-4288-81C9-CDB2D633FD26}">
      <dsp:nvSpPr>
        <dsp:cNvPr id="0" name=""/>
        <dsp:cNvSpPr/>
      </dsp:nvSpPr>
      <dsp:spPr>
        <a:xfrm>
          <a:off x="2987065" y="1836106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B0628-39EC-4069-A14F-5EE806038504}">
      <dsp:nvSpPr>
        <dsp:cNvPr id="0" name=""/>
        <dsp:cNvSpPr/>
      </dsp:nvSpPr>
      <dsp:spPr>
        <a:xfrm rot="5400000">
          <a:off x="3138363" y="3015624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343F5-63CA-4147-B260-B6A79E56B6F3}">
      <dsp:nvSpPr>
        <dsp:cNvPr id="0" name=""/>
        <dsp:cNvSpPr/>
      </dsp:nvSpPr>
      <dsp:spPr>
        <a:xfrm>
          <a:off x="2596580" y="2414285"/>
          <a:ext cx="1663877" cy="6177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Invasively Data access using Wearable </a:t>
          </a:r>
        </a:p>
      </dsp:txBody>
      <dsp:txXfrm>
        <a:off x="2626743" y="2444448"/>
        <a:ext cx="1603551" cy="557446"/>
      </dsp:txXfrm>
    </dsp:sp>
    <dsp:sp modelId="{CF941350-EB35-4D4D-8BB4-56473EED7747}">
      <dsp:nvSpPr>
        <dsp:cNvPr id="0" name=""/>
        <dsp:cNvSpPr/>
      </dsp:nvSpPr>
      <dsp:spPr>
        <a:xfrm>
          <a:off x="3851957" y="2514494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0097E-2EE0-4A09-8E28-D44197C824E0}">
      <dsp:nvSpPr>
        <dsp:cNvPr id="0" name=""/>
        <dsp:cNvSpPr/>
      </dsp:nvSpPr>
      <dsp:spPr>
        <a:xfrm rot="5400000">
          <a:off x="3994279" y="3750887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13923-7E47-49F3-B1FE-ACC899D023B7}">
      <dsp:nvSpPr>
        <dsp:cNvPr id="0" name=""/>
        <dsp:cNvSpPr/>
      </dsp:nvSpPr>
      <dsp:spPr>
        <a:xfrm>
          <a:off x="3461472" y="3092673"/>
          <a:ext cx="1645923" cy="73152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Invasive Data Modifying and calculation</a:t>
          </a:r>
        </a:p>
      </dsp:txBody>
      <dsp:txXfrm>
        <a:off x="3497188" y="3128389"/>
        <a:ext cx="1574491" cy="660090"/>
      </dsp:txXfrm>
    </dsp:sp>
    <dsp:sp modelId="{F8DE6DBA-D76C-431F-BD68-877E949E01E9}">
      <dsp:nvSpPr>
        <dsp:cNvPr id="0" name=""/>
        <dsp:cNvSpPr/>
      </dsp:nvSpPr>
      <dsp:spPr>
        <a:xfrm>
          <a:off x="4707873" y="3249757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1" kern="1200"/>
        </a:p>
      </dsp:txBody>
      <dsp:txXfrm>
        <a:off x="4707873" y="3249757"/>
        <a:ext cx="615938" cy="479116"/>
      </dsp:txXfrm>
    </dsp:sp>
    <dsp:sp modelId="{11953D4D-2B26-4E78-B3EC-E2780423F7F9}">
      <dsp:nvSpPr>
        <dsp:cNvPr id="0" name=""/>
        <dsp:cNvSpPr/>
      </dsp:nvSpPr>
      <dsp:spPr>
        <a:xfrm rot="5400000">
          <a:off x="4849220" y="4416783"/>
          <a:ext cx="503072" cy="5727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0E7B6-5252-4B0E-AD3D-2C22F3FDCEA7}">
      <dsp:nvSpPr>
        <dsp:cNvPr id="0" name=""/>
        <dsp:cNvSpPr/>
      </dsp:nvSpPr>
      <dsp:spPr>
        <a:xfrm>
          <a:off x="4326364" y="3827936"/>
          <a:ext cx="1626022" cy="59278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Invasive Model Integration with app</a:t>
          </a:r>
        </a:p>
      </dsp:txBody>
      <dsp:txXfrm>
        <a:off x="4355307" y="3856879"/>
        <a:ext cx="1568136" cy="534900"/>
      </dsp:txXfrm>
    </dsp:sp>
    <dsp:sp modelId="{713EFE4D-6C93-43FA-B72E-FC7909453EED}">
      <dsp:nvSpPr>
        <dsp:cNvPr id="0" name=""/>
        <dsp:cNvSpPr/>
      </dsp:nvSpPr>
      <dsp:spPr>
        <a:xfrm>
          <a:off x="5562814" y="3915653"/>
          <a:ext cx="615938" cy="479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697C9-3F9D-4D85-9A7A-D22D50EBB86B}">
      <dsp:nvSpPr>
        <dsp:cNvPr id="0" name=""/>
        <dsp:cNvSpPr/>
      </dsp:nvSpPr>
      <dsp:spPr>
        <a:xfrm>
          <a:off x="5191257" y="4493831"/>
          <a:ext cx="1663877" cy="6177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Rendering the Data </a:t>
          </a:r>
        </a:p>
      </dsp:txBody>
      <dsp:txXfrm>
        <a:off x="5221420" y="4523994"/>
        <a:ext cx="1603551" cy="55744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3908" y="0"/>
          <a:ext cx="1186211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Google fit Authorization</a:t>
          </a:r>
        </a:p>
      </dsp:txBody>
      <dsp:txXfrm>
        <a:off x="19977" y="16069"/>
        <a:ext cx="1154073" cy="516502"/>
      </dsp:txXfrm>
    </dsp:sp>
    <dsp:sp modelId="{043B79E5-DB85-4C27-A68E-F55C19BA4C2C}">
      <dsp:nvSpPr>
        <dsp:cNvPr id="0" name=""/>
        <dsp:cNvSpPr/>
      </dsp:nvSpPr>
      <dsp:spPr>
        <a:xfrm>
          <a:off x="1361982" y="61210"/>
          <a:ext cx="364348" cy="426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361982" y="146454"/>
        <a:ext cx="255044" cy="255730"/>
      </dsp:txXfrm>
    </dsp:sp>
    <dsp:sp modelId="{9985A465-F5F1-4B6A-AE50-3C669DD5C86F}">
      <dsp:nvSpPr>
        <dsp:cNvPr id="0" name=""/>
        <dsp:cNvSpPr/>
      </dsp:nvSpPr>
      <dsp:spPr>
        <a:xfrm>
          <a:off x="1877569" y="0"/>
          <a:ext cx="1186211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Connect Google Fit to app</a:t>
          </a:r>
        </a:p>
      </dsp:txBody>
      <dsp:txXfrm>
        <a:off x="1893638" y="16069"/>
        <a:ext cx="1154073" cy="516502"/>
      </dsp:txXfrm>
    </dsp:sp>
    <dsp:sp modelId="{C9A70D97-460F-43A2-88F1-57D4895EFDDF}">
      <dsp:nvSpPr>
        <dsp:cNvPr id="0" name=""/>
        <dsp:cNvSpPr/>
      </dsp:nvSpPr>
      <dsp:spPr>
        <a:xfrm>
          <a:off x="3235643" y="61210"/>
          <a:ext cx="364348" cy="426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b="1" kern="1200"/>
        </a:p>
      </dsp:txBody>
      <dsp:txXfrm>
        <a:off x="3235643" y="146454"/>
        <a:ext cx="255044" cy="255730"/>
      </dsp:txXfrm>
    </dsp:sp>
    <dsp:sp modelId="{0DA5E820-E8F1-475E-8678-AB318DBB2825}">
      <dsp:nvSpPr>
        <dsp:cNvPr id="0" name=""/>
        <dsp:cNvSpPr/>
      </dsp:nvSpPr>
      <dsp:spPr>
        <a:xfrm>
          <a:off x="3751230" y="0"/>
          <a:ext cx="1186211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Access and Rendering data </a:t>
          </a:r>
        </a:p>
      </dsp:txBody>
      <dsp:txXfrm>
        <a:off x="3767299" y="16069"/>
        <a:ext cx="1154073" cy="51650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3701" y="43877"/>
          <a:ext cx="1195572" cy="460885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Model accuracy Testing</a:t>
          </a:r>
        </a:p>
      </dsp:txBody>
      <dsp:txXfrm>
        <a:off x="17200" y="57376"/>
        <a:ext cx="1168574" cy="433887"/>
      </dsp:txXfrm>
    </dsp:sp>
    <dsp:sp modelId="{E0341E51-5EE6-4528-B8AA-0DF2EAE99399}">
      <dsp:nvSpPr>
        <dsp:cNvPr id="0" name=""/>
        <dsp:cNvSpPr/>
      </dsp:nvSpPr>
      <dsp:spPr>
        <a:xfrm>
          <a:off x="1341152" y="98389"/>
          <a:ext cx="300783" cy="351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341152" y="168761"/>
        <a:ext cx="210548" cy="211116"/>
      </dsp:txXfrm>
    </dsp:sp>
    <dsp:sp modelId="{92E7257E-8711-44E1-BE12-A3712BBA541C}">
      <dsp:nvSpPr>
        <dsp:cNvPr id="0" name=""/>
        <dsp:cNvSpPr/>
      </dsp:nvSpPr>
      <dsp:spPr>
        <a:xfrm>
          <a:off x="1766789" y="43877"/>
          <a:ext cx="1195572" cy="460885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API End point</a:t>
          </a:r>
        </a:p>
      </dsp:txBody>
      <dsp:txXfrm>
        <a:off x="1780288" y="57376"/>
        <a:ext cx="1168574" cy="433887"/>
      </dsp:txXfrm>
    </dsp:sp>
    <dsp:sp modelId="{2ED02781-51C3-4855-B044-A5AED8511350}">
      <dsp:nvSpPr>
        <dsp:cNvPr id="0" name=""/>
        <dsp:cNvSpPr/>
      </dsp:nvSpPr>
      <dsp:spPr>
        <a:xfrm>
          <a:off x="3104240" y="98389"/>
          <a:ext cx="300783" cy="351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3104240" y="168761"/>
        <a:ext cx="210548" cy="211116"/>
      </dsp:txXfrm>
    </dsp:sp>
    <dsp:sp modelId="{8155BE0F-BE7E-44CC-A121-2D826697FD67}">
      <dsp:nvSpPr>
        <dsp:cNvPr id="0" name=""/>
        <dsp:cNvSpPr/>
      </dsp:nvSpPr>
      <dsp:spPr>
        <a:xfrm>
          <a:off x="3529878" y="43877"/>
          <a:ext cx="1195572" cy="460885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API Testing</a:t>
          </a:r>
        </a:p>
      </dsp:txBody>
      <dsp:txXfrm>
        <a:off x="3543377" y="57376"/>
        <a:ext cx="1168574" cy="433887"/>
      </dsp:txXfrm>
    </dsp:sp>
    <dsp:sp modelId="{6E12BC93-DB98-4153-8067-42823149D921}">
      <dsp:nvSpPr>
        <dsp:cNvPr id="0" name=""/>
        <dsp:cNvSpPr/>
      </dsp:nvSpPr>
      <dsp:spPr>
        <a:xfrm>
          <a:off x="4867329" y="98389"/>
          <a:ext cx="300783" cy="351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/>
        </a:p>
      </dsp:txBody>
      <dsp:txXfrm>
        <a:off x="4867329" y="168761"/>
        <a:ext cx="210548" cy="211116"/>
      </dsp:txXfrm>
    </dsp:sp>
    <dsp:sp modelId="{EE327C89-5508-4561-B207-8BF99A0F0E94}">
      <dsp:nvSpPr>
        <dsp:cNvPr id="0" name=""/>
        <dsp:cNvSpPr/>
      </dsp:nvSpPr>
      <dsp:spPr>
        <a:xfrm>
          <a:off x="5292966" y="43877"/>
          <a:ext cx="1195572" cy="460885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Deploy in server</a:t>
          </a:r>
        </a:p>
      </dsp:txBody>
      <dsp:txXfrm>
        <a:off x="5306465" y="57376"/>
        <a:ext cx="1168574" cy="4338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05840-EFF6-421A-85A4-366ABE5F7C72}">
      <dsp:nvSpPr>
        <dsp:cNvPr id="0" name=""/>
        <dsp:cNvSpPr/>
      </dsp:nvSpPr>
      <dsp:spPr>
        <a:xfrm>
          <a:off x="1620" y="0"/>
          <a:ext cx="1184222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Clean data</a:t>
          </a:r>
        </a:p>
      </dsp:txBody>
      <dsp:txXfrm>
        <a:off x="17689" y="16069"/>
        <a:ext cx="1152084" cy="516502"/>
      </dsp:txXfrm>
    </dsp:sp>
    <dsp:sp modelId="{345013FC-DDE1-48AB-B50F-9EFDC374D969}">
      <dsp:nvSpPr>
        <dsp:cNvPr id="0" name=""/>
        <dsp:cNvSpPr/>
      </dsp:nvSpPr>
      <dsp:spPr>
        <a:xfrm>
          <a:off x="1349387" y="71525"/>
          <a:ext cx="346713" cy="405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349387" y="152643"/>
        <a:ext cx="242699" cy="243353"/>
      </dsp:txXfrm>
    </dsp:sp>
    <dsp:sp modelId="{DD9A0608-C704-45E4-84AC-59BE825F530E}">
      <dsp:nvSpPr>
        <dsp:cNvPr id="0" name=""/>
        <dsp:cNvSpPr/>
      </dsp:nvSpPr>
      <dsp:spPr>
        <a:xfrm>
          <a:off x="1840018" y="0"/>
          <a:ext cx="1184222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Store in firebase</a:t>
          </a:r>
        </a:p>
      </dsp:txBody>
      <dsp:txXfrm>
        <a:off x="1856087" y="16069"/>
        <a:ext cx="1152084" cy="51650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E3870-9866-4744-AF82-645737CD0762}">
      <dsp:nvSpPr>
        <dsp:cNvPr id="0" name=""/>
        <dsp:cNvSpPr/>
      </dsp:nvSpPr>
      <dsp:spPr>
        <a:xfrm>
          <a:off x="1620" y="0"/>
          <a:ext cx="1184222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API end point access</a:t>
          </a:r>
        </a:p>
      </dsp:txBody>
      <dsp:txXfrm>
        <a:off x="17689" y="16069"/>
        <a:ext cx="1152084" cy="516502"/>
      </dsp:txXfrm>
    </dsp:sp>
    <dsp:sp modelId="{767738D6-D89F-4AFC-8AA5-6BAF1D9E8071}">
      <dsp:nvSpPr>
        <dsp:cNvPr id="0" name=""/>
        <dsp:cNvSpPr/>
      </dsp:nvSpPr>
      <dsp:spPr>
        <a:xfrm>
          <a:off x="1349387" y="71525"/>
          <a:ext cx="346713" cy="405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349387" y="152643"/>
        <a:ext cx="242699" cy="243353"/>
      </dsp:txXfrm>
    </dsp:sp>
    <dsp:sp modelId="{B7E5DA83-7577-44E1-B5DD-CB324B5DD994}">
      <dsp:nvSpPr>
        <dsp:cNvPr id="0" name=""/>
        <dsp:cNvSpPr/>
      </dsp:nvSpPr>
      <dsp:spPr>
        <a:xfrm>
          <a:off x="1840018" y="0"/>
          <a:ext cx="1184222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Output the prediction</a:t>
          </a:r>
        </a:p>
      </dsp:txBody>
      <dsp:txXfrm>
        <a:off x="1856087" y="16069"/>
        <a:ext cx="1152084" cy="51650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629740" cy="584751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To be Completed (Final)</a:t>
          </a:r>
        </a:p>
      </dsp:txBody>
      <dsp:txXfrm>
        <a:off x="17127" y="17127"/>
        <a:ext cx="1595486" cy="55049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1F82D-5F37-42D0-8F5D-F33716232D14}">
      <dsp:nvSpPr>
        <dsp:cNvPr id="0" name=""/>
        <dsp:cNvSpPr/>
      </dsp:nvSpPr>
      <dsp:spPr>
        <a:xfrm rot="5400000">
          <a:off x="635568" y="1110887"/>
          <a:ext cx="479334" cy="5457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69151-84E2-495B-A81B-A9B0566DE609}">
      <dsp:nvSpPr>
        <dsp:cNvPr id="0" name=""/>
        <dsp:cNvSpPr/>
      </dsp:nvSpPr>
      <dsp:spPr>
        <a:xfrm>
          <a:off x="1445" y="522133"/>
          <a:ext cx="1821172" cy="64008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Non - Invasively Data access using mobile phone Sensors</a:t>
          </a:r>
        </a:p>
      </dsp:txBody>
      <dsp:txXfrm>
        <a:off x="32697" y="553385"/>
        <a:ext cx="1758668" cy="577579"/>
      </dsp:txXfrm>
    </dsp:sp>
    <dsp:sp modelId="{D0AAED4B-0C01-4CF6-8E74-7FDDF83033B6}">
      <dsp:nvSpPr>
        <dsp:cNvPr id="0" name=""/>
        <dsp:cNvSpPr/>
      </dsp:nvSpPr>
      <dsp:spPr>
        <a:xfrm>
          <a:off x="1315491" y="633403"/>
          <a:ext cx="586875" cy="456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145C8-B6EF-461D-B808-50BB1460E49E}">
      <dsp:nvSpPr>
        <dsp:cNvPr id="0" name=""/>
        <dsp:cNvSpPr/>
      </dsp:nvSpPr>
      <dsp:spPr>
        <a:xfrm rot="5400000">
          <a:off x="1430106" y="1757266"/>
          <a:ext cx="479334" cy="5457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DD4E-F63C-4757-BD8E-9AB91A311286}">
      <dsp:nvSpPr>
        <dsp:cNvPr id="0" name=""/>
        <dsp:cNvSpPr/>
      </dsp:nvSpPr>
      <dsp:spPr>
        <a:xfrm>
          <a:off x="913887" y="1184301"/>
          <a:ext cx="1585367" cy="5886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Convert Accelerometer Data to sleep  Data</a:t>
          </a:r>
        </a:p>
      </dsp:txBody>
      <dsp:txXfrm>
        <a:off x="942626" y="1213040"/>
        <a:ext cx="1527889" cy="531145"/>
      </dsp:txXfrm>
    </dsp:sp>
    <dsp:sp modelId="{607116C8-1CAE-418A-BEC8-624570602918}">
      <dsp:nvSpPr>
        <dsp:cNvPr id="0" name=""/>
        <dsp:cNvSpPr/>
      </dsp:nvSpPr>
      <dsp:spPr>
        <a:xfrm>
          <a:off x="2110029" y="1279782"/>
          <a:ext cx="586875" cy="456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D7532-7655-45B6-AC41-5DD16683E5CE}">
      <dsp:nvSpPr>
        <dsp:cNvPr id="0" name=""/>
        <dsp:cNvSpPr/>
      </dsp:nvSpPr>
      <dsp:spPr>
        <a:xfrm rot="5400000">
          <a:off x="2615411" y="2429372"/>
          <a:ext cx="479334" cy="5457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67541-74D7-4C31-8DDD-C460A6A3965F}">
      <dsp:nvSpPr>
        <dsp:cNvPr id="0" name=""/>
        <dsp:cNvSpPr/>
      </dsp:nvSpPr>
      <dsp:spPr>
        <a:xfrm>
          <a:off x="1826329" y="1830679"/>
          <a:ext cx="2131093" cy="6400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Non- Invasive Data Modifying and calculation</a:t>
          </a:r>
        </a:p>
      </dsp:txBody>
      <dsp:txXfrm>
        <a:off x="1857581" y="1861931"/>
        <a:ext cx="2068589" cy="577573"/>
      </dsp:txXfrm>
    </dsp:sp>
    <dsp:sp modelId="{D6EC5A21-F7BF-4288-81C9-CDB2D633FD26}">
      <dsp:nvSpPr>
        <dsp:cNvPr id="0" name=""/>
        <dsp:cNvSpPr/>
      </dsp:nvSpPr>
      <dsp:spPr>
        <a:xfrm>
          <a:off x="3295334" y="1951887"/>
          <a:ext cx="586875" cy="456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B0628-39EC-4069-A14F-5EE806038504}">
      <dsp:nvSpPr>
        <dsp:cNvPr id="0" name=""/>
        <dsp:cNvSpPr/>
      </dsp:nvSpPr>
      <dsp:spPr>
        <a:xfrm rot="5400000">
          <a:off x="3254990" y="3075750"/>
          <a:ext cx="479334" cy="5457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343F5-63CA-4147-B260-B6A79E56B6F3}">
      <dsp:nvSpPr>
        <dsp:cNvPr id="0" name=""/>
        <dsp:cNvSpPr/>
      </dsp:nvSpPr>
      <dsp:spPr>
        <a:xfrm>
          <a:off x="2738770" y="2502785"/>
          <a:ext cx="1585367" cy="5886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Store and rendering the data </a:t>
          </a:r>
        </a:p>
      </dsp:txBody>
      <dsp:txXfrm>
        <a:off x="2767509" y="2531524"/>
        <a:ext cx="1527889" cy="531145"/>
      </dsp:txXfrm>
    </dsp:sp>
    <dsp:sp modelId="{CF941350-EB35-4D4D-8BB4-56473EED7747}">
      <dsp:nvSpPr>
        <dsp:cNvPr id="0" name=""/>
        <dsp:cNvSpPr/>
      </dsp:nvSpPr>
      <dsp:spPr>
        <a:xfrm>
          <a:off x="3934913" y="2598266"/>
          <a:ext cx="586875" cy="456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0097E-2EE0-4A09-8E28-D44197C824E0}">
      <dsp:nvSpPr>
        <dsp:cNvPr id="0" name=""/>
        <dsp:cNvSpPr/>
      </dsp:nvSpPr>
      <dsp:spPr>
        <a:xfrm rot="5400000">
          <a:off x="4167432" y="3722128"/>
          <a:ext cx="479334" cy="5457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13923-7E47-49F3-B1FE-ACC899D023B7}">
      <dsp:nvSpPr>
        <dsp:cNvPr id="0" name=""/>
        <dsp:cNvSpPr/>
      </dsp:nvSpPr>
      <dsp:spPr>
        <a:xfrm>
          <a:off x="3651212" y="3149163"/>
          <a:ext cx="1585367" cy="5886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Non - Invasive Model Integration with app </a:t>
          </a:r>
        </a:p>
      </dsp:txBody>
      <dsp:txXfrm>
        <a:off x="3679951" y="3177902"/>
        <a:ext cx="1527889" cy="531145"/>
      </dsp:txXfrm>
    </dsp:sp>
    <dsp:sp modelId="{F8DE6DBA-D76C-431F-BD68-877E949E01E9}">
      <dsp:nvSpPr>
        <dsp:cNvPr id="0" name=""/>
        <dsp:cNvSpPr/>
      </dsp:nvSpPr>
      <dsp:spPr>
        <a:xfrm>
          <a:off x="4847355" y="3244644"/>
          <a:ext cx="586875" cy="456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43E87-12DA-458F-980C-255D08F788F1}">
      <dsp:nvSpPr>
        <dsp:cNvPr id="0" name=""/>
        <dsp:cNvSpPr/>
      </dsp:nvSpPr>
      <dsp:spPr>
        <a:xfrm rot="5400000">
          <a:off x="5079873" y="4368507"/>
          <a:ext cx="479334" cy="5457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697C9-3F9D-4D85-9A7A-D22D50EBB86B}">
      <dsp:nvSpPr>
        <dsp:cNvPr id="0" name=""/>
        <dsp:cNvSpPr/>
      </dsp:nvSpPr>
      <dsp:spPr>
        <a:xfrm>
          <a:off x="4563654" y="3795542"/>
          <a:ext cx="1585367" cy="5886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Individual components integration</a:t>
          </a:r>
        </a:p>
      </dsp:txBody>
      <dsp:txXfrm>
        <a:off x="4592393" y="3824281"/>
        <a:ext cx="1527889" cy="531145"/>
      </dsp:txXfrm>
    </dsp:sp>
    <dsp:sp modelId="{9C63AD7E-D363-462B-AE09-4F453559212C}">
      <dsp:nvSpPr>
        <dsp:cNvPr id="0" name=""/>
        <dsp:cNvSpPr/>
      </dsp:nvSpPr>
      <dsp:spPr>
        <a:xfrm>
          <a:off x="5759796" y="3891023"/>
          <a:ext cx="586875" cy="456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C30D27-962E-4D47-BCDA-6FB18FDFB8ED}">
      <dsp:nvSpPr>
        <dsp:cNvPr id="0" name=""/>
        <dsp:cNvSpPr/>
      </dsp:nvSpPr>
      <dsp:spPr>
        <a:xfrm>
          <a:off x="5476096" y="4471630"/>
          <a:ext cx="1837658" cy="5648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 Mobile</a:t>
          </a:r>
          <a:r>
            <a:rPr lang="en-US" sz="1300" b="1" kern="1200" baseline="0"/>
            <a:t> App Integration</a:t>
          </a:r>
          <a:endParaRPr lang="en-US" sz="1300" b="1" kern="1200"/>
        </a:p>
      </dsp:txBody>
      <dsp:txXfrm>
        <a:off x="5503673" y="4499207"/>
        <a:ext cx="1782504" cy="50966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1519" y="0"/>
          <a:ext cx="1293629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Accelerometer Access</a:t>
          </a:r>
        </a:p>
      </dsp:txBody>
      <dsp:txXfrm>
        <a:off x="17588" y="16069"/>
        <a:ext cx="1261491" cy="516502"/>
      </dsp:txXfrm>
    </dsp:sp>
    <dsp:sp modelId="{E0341E51-5EE6-4528-B8AA-0DF2EAE99399}">
      <dsp:nvSpPr>
        <dsp:cNvPr id="0" name=""/>
        <dsp:cNvSpPr/>
      </dsp:nvSpPr>
      <dsp:spPr>
        <a:xfrm>
          <a:off x="1424662" y="113909"/>
          <a:ext cx="274570" cy="3208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24662" y="178073"/>
        <a:ext cx="192199" cy="192492"/>
      </dsp:txXfrm>
    </dsp:sp>
    <dsp:sp modelId="{92E7257E-8711-44E1-BE12-A3712BBA541C}">
      <dsp:nvSpPr>
        <dsp:cNvPr id="0" name=""/>
        <dsp:cNvSpPr/>
      </dsp:nvSpPr>
      <dsp:spPr>
        <a:xfrm>
          <a:off x="1813205" y="0"/>
          <a:ext cx="1293629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Phone camera and flasher access</a:t>
          </a:r>
        </a:p>
      </dsp:txBody>
      <dsp:txXfrm>
        <a:off x="1829274" y="16069"/>
        <a:ext cx="1261491" cy="516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4385" y="0"/>
          <a:ext cx="1523823" cy="584751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Emotion Based Model</a:t>
          </a:r>
        </a:p>
      </dsp:txBody>
      <dsp:txXfrm>
        <a:off x="21512" y="17127"/>
        <a:ext cx="1489569" cy="550497"/>
      </dsp:txXfrm>
    </dsp:sp>
    <dsp:sp modelId="{E0341E51-5EE6-4528-B8AA-0DF2EAE99399}">
      <dsp:nvSpPr>
        <dsp:cNvPr id="0" name=""/>
        <dsp:cNvSpPr/>
      </dsp:nvSpPr>
      <dsp:spPr>
        <a:xfrm>
          <a:off x="1680769" y="103421"/>
          <a:ext cx="323428" cy="37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80769" y="179003"/>
        <a:ext cx="226400" cy="226744"/>
      </dsp:txXfrm>
    </dsp:sp>
    <dsp:sp modelId="{92E7257E-8711-44E1-BE12-A3712BBA541C}">
      <dsp:nvSpPr>
        <dsp:cNvPr id="0" name=""/>
        <dsp:cNvSpPr/>
      </dsp:nvSpPr>
      <dsp:spPr>
        <a:xfrm>
          <a:off x="2138451" y="0"/>
          <a:ext cx="1523823" cy="584751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Head Posture Based Model</a:t>
          </a:r>
        </a:p>
      </dsp:txBody>
      <dsp:txXfrm>
        <a:off x="2155578" y="17127"/>
        <a:ext cx="1489569" cy="550497"/>
      </dsp:txXfrm>
    </dsp:sp>
    <dsp:sp modelId="{C63AF194-862A-4489-9627-6E70C7A62D14}">
      <dsp:nvSpPr>
        <dsp:cNvPr id="0" name=""/>
        <dsp:cNvSpPr/>
      </dsp:nvSpPr>
      <dsp:spPr>
        <a:xfrm>
          <a:off x="3814657" y="103421"/>
          <a:ext cx="323050" cy="37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14657" y="179003"/>
        <a:ext cx="226135" cy="226744"/>
      </dsp:txXfrm>
    </dsp:sp>
    <dsp:sp modelId="{4497A021-E203-449A-917C-6A84C5E8D513}">
      <dsp:nvSpPr>
        <dsp:cNvPr id="0" name=""/>
        <dsp:cNvSpPr/>
      </dsp:nvSpPr>
      <dsp:spPr>
        <a:xfrm>
          <a:off x="4271804" y="0"/>
          <a:ext cx="1523823" cy="584751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Ensemble Model</a:t>
          </a:r>
        </a:p>
      </dsp:txBody>
      <dsp:txXfrm>
        <a:off x="4288931" y="17127"/>
        <a:ext cx="1489569" cy="55049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4050" y="0"/>
          <a:ext cx="1308394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Program Implementation</a:t>
          </a:r>
        </a:p>
      </dsp:txBody>
      <dsp:txXfrm>
        <a:off x="20119" y="16069"/>
        <a:ext cx="1276256" cy="516502"/>
      </dsp:txXfrm>
    </dsp:sp>
    <dsp:sp modelId="{E0341E51-5EE6-4528-B8AA-0DF2EAE99399}">
      <dsp:nvSpPr>
        <dsp:cNvPr id="0" name=""/>
        <dsp:cNvSpPr/>
      </dsp:nvSpPr>
      <dsp:spPr>
        <a:xfrm>
          <a:off x="1467712" y="81788"/>
          <a:ext cx="329167" cy="3850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467712" y="158801"/>
        <a:ext cx="230417" cy="231037"/>
      </dsp:txXfrm>
    </dsp:sp>
    <dsp:sp modelId="{92E7257E-8711-44E1-BE12-A3712BBA541C}">
      <dsp:nvSpPr>
        <dsp:cNvPr id="0" name=""/>
        <dsp:cNvSpPr/>
      </dsp:nvSpPr>
      <dsp:spPr>
        <a:xfrm>
          <a:off x="1933515" y="0"/>
          <a:ext cx="1308394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 API Implementation</a:t>
          </a:r>
        </a:p>
      </dsp:txBody>
      <dsp:txXfrm>
        <a:off x="1949584" y="16069"/>
        <a:ext cx="1276256" cy="516502"/>
      </dsp:txXfrm>
    </dsp:sp>
    <dsp:sp modelId="{6579F166-BFBD-4DBA-98C9-38A61FB332FD}">
      <dsp:nvSpPr>
        <dsp:cNvPr id="0" name=""/>
        <dsp:cNvSpPr/>
      </dsp:nvSpPr>
      <dsp:spPr>
        <a:xfrm>
          <a:off x="3397177" y="81788"/>
          <a:ext cx="329167" cy="3850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3397177" y="158801"/>
        <a:ext cx="230417" cy="231037"/>
      </dsp:txXfrm>
    </dsp:sp>
    <dsp:sp modelId="{E0F25889-1263-4485-9207-A1BCA77CCF90}">
      <dsp:nvSpPr>
        <dsp:cNvPr id="0" name=""/>
        <dsp:cNvSpPr/>
      </dsp:nvSpPr>
      <dsp:spPr>
        <a:xfrm>
          <a:off x="3862980" y="0"/>
          <a:ext cx="1308394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Testing</a:t>
          </a:r>
        </a:p>
      </dsp:txBody>
      <dsp:txXfrm>
        <a:off x="3879049" y="16069"/>
        <a:ext cx="1276256" cy="516502"/>
      </dsp:txXfrm>
    </dsp:sp>
    <dsp:sp modelId="{408B877E-931D-47D2-963E-F93E40182678}">
      <dsp:nvSpPr>
        <dsp:cNvPr id="0" name=""/>
        <dsp:cNvSpPr/>
      </dsp:nvSpPr>
      <dsp:spPr>
        <a:xfrm>
          <a:off x="5326643" y="81788"/>
          <a:ext cx="329167" cy="3850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5326643" y="158801"/>
        <a:ext cx="230417" cy="231037"/>
      </dsp:txXfrm>
    </dsp:sp>
    <dsp:sp modelId="{B6019BA4-B8EB-4860-B38A-60042290DDE7}">
      <dsp:nvSpPr>
        <dsp:cNvPr id="0" name=""/>
        <dsp:cNvSpPr/>
      </dsp:nvSpPr>
      <dsp:spPr>
        <a:xfrm>
          <a:off x="5792446" y="0"/>
          <a:ext cx="1308394" cy="548640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Deploy API in server </a:t>
          </a:r>
        </a:p>
      </dsp:txBody>
      <dsp:txXfrm>
        <a:off x="5808515" y="16069"/>
        <a:ext cx="1276256" cy="51650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E3870-9866-4744-AF82-645737CD0762}">
      <dsp:nvSpPr>
        <dsp:cNvPr id="0" name=""/>
        <dsp:cNvSpPr/>
      </dsp:nvSpPr>
      <dsp:spPr>
        <a:xfrm>
          <a:off x="5068" y="165295"/>
          <a:ext cx="952199" cy="617622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Invasive  &amp; Non-Invasive integration</a:t>
          </a:r>
        </a:p>
      </dsp:txBody>
      <dsp:txXfrm>
        <a:off x="23158" y="183385"/>
        <a:ext cx="916019" cy="581442"/>
      </dsp:txXfrm>
    </dsp:sp>
    <dsp:sp modelId="{767738D6-D89F-4AFC-8AA5-6BAF1D9E8071}">
      <dsp:nvSpPr>
        <dsp:cNvPr id="0" name=""/>
        <dsp:cNvSpPr/>
      </dsp:nvSpPr>
      <dsp:spPr>
        <a:xfrm rot="21592140">
          <a:off x="1088768" y="309337"/>
          <a:ext cx="278782" cy="326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088768" y="374657"/>
        <a:ext cx="195147" cy="195674"/>
      </dsp:txXfrm>
    </dsp:sp>
    <dsp:sp modelId="{B7E5DA83-7577-44E1-B5DD-CB324B5DD994}">
      <dsp:nvSpPr>
        <dsp:cNvPr id="0" name=""/>
        <dsp:cNvSpPr/>
      </dsp:nvSpPr>
      <dsp:spPr>
        <a:xfrm>
          <a:off x="1483271" y="161915"/>
          <a:ext cx="952199" cy="617622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UI implementation</a:t>
          </a:r>
        </a:p>
      </dsp:txBody>
      <dsp:txXfrm>
        <a:off x="1501361" y="180005"/>
        <a:ext cx="916019" cy="581442"/>
      </dsp:txXfrm>
    </dsp:sp>
    <dsp:sp modelId="{ACFA5685-7CF8-4D28-9736-7FAE50730451}">
      <dsp:nvSpPr>
        <dsp:cNvPr id="0" name=""/>
        <dsp:cNvSpPr/>
      </dsp:nvSpPr>
      <dsp:spPr>
        <a:xfrm rot="7860">
          <a:off x="2566971" y="309373"/>
          <a:ext cx="278782" cy="326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2566971" y="374501"/>
        <a:ext cx="195147" cy="195674"/>
      </dsp:txXfrm>
    </dsp:sp>
    <dsp:sp modelId="{24FBC5B0-7D97-4077-8DBB-725ECEF40572}">
      <dsp:nvSpPr>
        <dsp:cNvPr id="0" name=""/>
        <dsp:cNvSpPr/>
      </dsp:nvSpPr>
      <dsp:spPr>
        <a:xfrm>
          <a:off x="2961475" y="165295"/>
          <a:ext cx="952199" cy="617622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Complete Individual Component</a:t>
          </a:r>
        </a:p>
      </dsp:txBody>
      <dsp:txXfrm>
        <a:off x="2979565" y="183385"/>
        <a:ext cx="916019" cy="581442"/>
      </dsp:txXfrm>
    </dsp:sp>
    <dsp:sp modelId="{CC57F5AB-BE49-4765-B1D1-EF8B965089CD}">
      <dsp:nvSpPr>
        <dsp:cNvPr id="0" name=""/>
        <dsp:cNvSpPr/>
      </dsp:nvSpPr>
      <dsp:spPr>
        <a:xfrm>
          <a:off x="4045175" y="311045"/>
          <a:ext cx="278782" cy="326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/>
        </a:p>
      </dsp:txBody>
      <dsp:txXfrm>
        <a:off x="4045175" y="376269"/>
        <a:ext cx="195147" cy="195674"/>
      </dsp:txXfrm>
    </dsp:sp>
    <dsp:sp modelId="{632B7160-1768-4DA9-AACF-41D4544A185A}">
      <dsp:nvSpPr>
        <dsp:cNvPr id="0" name=""/>
        <dsp:cNvSpPr/>
      </dsp:nvSpPr>
      <dsp:spPr>
        <a:xfrm>
          <a:off x="4439678" y="165295"/>
          <a:ext cx="952199" cy="617622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Testing</a:t>
          </a:r>
        </a:p>
      </dsp:txBody>
      <dsp:txXfrm>
        <a:off x="4457768" y="183385"/>
        <a:ext cx="916019" cy="58144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629740" cy="584751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To be Completed (Final)</a:t>
          </a:r>
        </a:p>
      </dsp:txBody>
      <dsp:txXfrm>
        <a:off x="17127" y="17127"/>
        <a:ext cx="1595486" cy="55049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05840-EFF6-421A-85A4-366ABE5F7C72}">
      <dsp:nvSpPr>
        <dsp:cNvPr id="0" name=""/>
        <dsp:cNvSpPr/>
      </dsp:nvSpPr>
      <dsp:spPr>
        <a:xfrm>
          <a:off x="1620" y="0"/>
          <a:ext cx="1184222" cy="548640"/>
        </a:xfrm>
        <a:prstGeom prst="roundRect">
          <a:avLst>
            <a:gd name="adj" fmla="val 10000"/>
          </a:avLst>
        </a:prstGeom>
        <a:solidFill>
          <a:srgbClr val="87E7CD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Clean data</a:t>
          </a:r>
        </a:p>
      </dsp:txBody>
      <dsp:txXfrm>
        <a:off x="17689" y="16069"/>
        <a:ext cx="1152084" cy="516502"/>
      </dsp:txXfrm>
    </dsp:sp>
    <dsp:sp modelId="{345013FC-DDE1-48AB-B50F-9EFDC374D969}">
      <dsp:nvSpPr>
        <dsp:cNvPr id="0" name=""/>
        <dsp:cNvSpPr/>
      </dsp:nvSpPr>
      <dsp:spPr>
        <a:xfrm>
          <a:off x="1349387" y="71525"/>
          <a:ext cx="346713" cy="405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349387" y="152643"/>
        <a:ext cx="242699" cy="243353"/>
      </dsp:txXfrm>
    </dsp:sp>
    <dsp:sp modelId="{DD9A0608-C704-45E4-84AC-59BE825F530E}">
      <dsp:nvSpPr>
        <dsp:cNvPr id="0" name=""/>
        <dsp:cNvSpPr/>
      </dsp:nvSpPr>
      <dsp:spPr>
        <a:xfrm>
          <a:off x="1840018" y="0"/>
          <a:ext cx="1184222" cy="548640"/>
        </a:xfrm>
        <a:prstGeom prst="roundRect">
          <a:avLst>
            <a:gd name="adj" fmla="val 10000"/>
          </a:avLst>
        </a:prstGeom>
        <a:solidFill>
          <a:srgbClr val="87E7CD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Calculation</a:t>
          </a:r>
        </a:p>
      </dsp:txBody>
      <dsp:txXfrm>
        <a:off x="1856087" y="16069"/>
        <a:ext cx="1152084" cy="51650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E3870-9866-4744-AF82-645737CD0762}">
      <dsp:nvSpPr>
        <dsp:cNvPr id="0" name=""/>
        <dsp:cNvSpPr/>
      </dsp:nvSpPr>
      <dsp:spPr>
        <a:xfrm>
          <a:off x="2442" y="0"/>
          <a:ext cx="1167704" cy="54864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API end point access</a:t>
          </a:r>
        </a:p>
      </dsp:txBody>
      <dsp:txXfrm>
        <a:off x="18511" y="16069"/>
        <a:ext cx="1135566" cy="516502"/>
      </dsp:txXfrm>
    </dsp:sp>
    <dsp:sp modelId="{767738D6-D89F-4AFC-8AA5-6BAF1D9E8071}">
      <dsp:nvSpPr>
        <dsp:cNvPr id="0" name=""/>
        <dsp:cNvSpPr/>
      </dsp:nvSpPr>
      <dsp:spPr>
        <a:xfrm>
          <a:off x="1331409" y="74354"/>
          <a:ext cx="341877" cy="399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331409" y="154340"/>
        <a:ext cx="239314" cy="239959"/>
      </dsp:txXfrm>
    </dsp:sp>
    <dsp:sp modelId="{B7E5DA83-7577-44E1-B5DD-CB324B5DD994}">
      <dsp:nvSpPr>
        <dsp:cNvPr id="0" name=""/>
        <dsp:cNvSpPr/>
      </dsp:nvSpPr>
      <dsp:spPr>
        <a:xfrm>
          <a:off x="1815197" y="0"/>
          <a:ext cx="1167704" cy="54864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Output the prediction</a:t>
          </a:r>
        </a:p>
      </dsp:txBody>
      <dsp:txXfrm>
        <a:off x="1831266" y="16069"/>
        <a:ext cx="1135566" cy="516502"/>
      </dsp:txXfrm>
    </dsp:sp>
    <dsp:sp modelId="{ACFA5685-7CF8-4D28-9736-7FAE50730451}">
      <dsp:nvSpPr>
        <dsp:cNvPr id="0" name=""/>
        <dsp:cNvSpPr/>
      </dsp:nvSpPr>
      <dsp:spPr>
        <a:xfrm>
          <a:off x="3144164" y="74354"/>
          <a:ext cx="341877" cy="399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3144164" y="154340"/>
        <a:ext cx="239314" cy="239959"/>
      </dsp:txXfrm>
    </dsp:sp>
    <dsp:sp modelId="{24FBC5B0-7D97-4077-8DBB-725ECEF40572}">
      <dsp:nvSpPr>
        <dsp:cNvPr id="0" name=""/>
        <dsp:cNvSpPr/>
      </dsp:nvSpPr>
      <dsp:spPr>
        <a:xfrm>
          <a:off x="3627953" y="0"/>
          <a:ext cx="1167704" cy="54864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Testing</a:t>
          </a:r>
        </a:p>
      </dsp:txBody>
      <dsp:txXfrm>
        <a:off x="3644022" y="16069"/>
        <a:ext cx="1135566" cy="51650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A0608-C704-45E4-84AC-59BE825F530E}">
      <dsp:nvSpPr>
        <dsp:cNvPr id="0" name=""/>
        <dsp:cNvSpPr/>
      </dsp:nvSpPr>
      <dsp:spPr>
        <a:xfrm>
          <a:off x="695519" y="0"/>
          <a:ext cx="1370999" cy="548640"/>
        </a:xfrm>
        <a:prstGeom prst="roundRect">
          <a:avLst>
            <a:gd name="adj" fmla="val 10000"/>
          </a:avLst>
        </a:prstGeom>
        <a:solidFill>
          <a:srgbClr val="87E7CD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Store in firebase</a:t>
          </a:r>
        </a:p>
      </dsp:txBody>
      <dsp:txXfrm>
        <a:off x="711588" y="16069"/>
        <a:ext cx="1338861" cy="51650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224" y="22684"/>
          <a:ext cx="1167373" cy="594710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Complete</a:t>
          </a:r>
          <a:r>
            <a:rPr lang="en-US" sz="1200" b="1" kern="1200" baseline="0"/>
            <a:t> UI</a:t>
          </a:r>
          <a:endParaRPr lang="en-US" sz="1200" b="1" kern="1200"/>
        </a:p>
      </dsp:txBody>
      <dsp:txXfrm>
        <a:off x="17642" y="40102"/>
        <a:ext cx="1132537" cy="559874"/>
      </dsp:txXfrm>
    </dsp:sp>
    <dsp:sp modelId="{E0341E51-5EE6-4528-B8AA-0DF2EAE99399}">
      <dsp:nvSpPr>
        <dsp:cNvPr id="0" name=""/>
        <dsp:cNvSpPr/>
      </dsp:nvSpPr>
      <dsp:spPr>
        <a:xfrm rot="48087">
          <a:off x="1293139" y="184334"/>
          <a:ext cx="266201" cy="294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293143" y="242770"/>
        <a:ext cx="186341" cy="176987"/>
      </dsp:txXfrm>
    </dsp:sp>
    <dsp:sp modelId="{92E7257E-8711-44E1-BE12-A3712BBA541C}">
      <dsp:nvSpPr>
        <dsp:cNvPr id="0" name=""/>
        <dsp:cNvSpPr/>
      </dsp:nvSpPr>
      <dsp:spPr>
        <a:xfrm>
          <a:off x="1669816" y="45369"/>
          <a:ext cx="1071470" cy="594710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Functionality</a:t>
          </a:r>
          <a:r>
            <a:rPr lang="en-US" sz="1200" b="1" kern="1200" baseline="0"/>
            <a:t> Testing </a:t>
          </a:r>
          <a:endParaRPr lang="en-US" sz="1200" b="1" kern="1200"/>
        </a:p>
      </dsp:txBody>
      <dsp:txXfrm>
        <a:off x="1687234" y="62787"/>
        <a:ext cx="1036634" cy="559874"/>
      </dsp:txXfrm>
    </dsp:sp>
    <dsp:sp modelId="{ED1774E6-58C1-4B99-90CA-89783BDA285E}">
      <dsp:nvSpPr>
        <dsp:cNvPr id="0" name=""/>
        <dsp:cNvSpPr/>
      </dsp:nvSpPr>
      <dsp:spPr>
        <a:xfrm rot="21547524">
          <a:off x="2853603" y="183524"/>
          <a:ext cx="238168" cy="294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2853607" y="243064"/>
        <a:ext cx="166718" cy="176987"/>
      </dsp:txXfrm>
    </dsp:sp>
    <dsp:sp modelId="{0A5924D9-36A7-4E8B-8BDD-4B301E103314}">
      <dsp:nvSpPr>
        <dsp:cNvPr id="0" name=""/>
        <dsp:cNvSpPr/>
      </dsp:nvSpPr>
      <dsp:spPr>
        <a:xfrm>
          <a:off x="3190608" y="22684"/>
          <a:ext cx="1001841" cy="594710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Final Testing </a:t>
          </a:r>
        </a:p>
      </dsp:txBody>
      <dsp:txXfrm>
        <a:off x="3208026" y="40102"/>
        <a:ext cx="967005" cy="559874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A093-87FD-487E-8E67-7F342C6472FC}">
      <dsp:nvSpPr>
        <dsp:cNvPr id="0" name=""/>
        <dsp:cNvSpPr/>
      </dsp:nvSpPr>
      <dsp:spPr>
        <a:xfrm>
          <a:off x="0" y="3084445"/>
          <a:ext cx="1931658" cy="2023730"/>
        </a:xfrm>
        <a:prstGeom prst="rect">
          <a:avLst/>
        </a:prstGeom>
        <a:solidFill>
          <a:srgbClr val="9B2D1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380" tIns="220472" rIns="137380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Progress To Be</a:t>
          </a:r>
        </a:p>
      </dsp:txBody>
      <dsp:txXfrm>
        <a:off x="0" y="3084445"/>
        <a:ext cx="1931658" cy="2023730"/>
      </dsp:txXfrm>
    </dsp:sp>
    <dsp:sp modelId="{F4285CA9-37C4-48A8-9DFE-C7FD9AC3F0B6}">
      <dsp:nvSpPr>
        <dsp:cNvPr id="0" name=""/>
        <dsp:cNvSpPr/>
      </dsp:nvSpPr>
      <dsp:spPr>
        <a:xfrm>
          <a:off x="1931658" y="3084445"/>
          <a:ext cx="5794974" cy="2023730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549" tIns="177800" rIns="117549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Integrate Non-Invasive Part </a:t>
          </a: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Individual Component Integration.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</a:t>
          </a: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Mobile App Integration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31658" y="3084445"/>
        <a:ext cx="5794974" cy="2023730"/>
      </dsp:txXfrm>
    </dsp:sp>
    <dsp:sp modelId="{ABF891B7-F2A1-4DFB-BA31-B5188ADC6048}">
      <dsp:nvSpPr>
        <dsp:cNvPr id="0" name=""/>
        <dsp:cNvSpPr/>
      </dsp:nvSpPr>
      <dsp:spPr>
        <a:xfrm rot="10800000">
          <a:off x="0" y="2304"/>
          <a:ext cx="1931658" cy="311249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A28E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380" tIns="220472" rIns="137380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Progress</a:t>
          </a:r>
        </a:p>
      </dsp:txBody>
      <dsp:txXfrm rot="-10800000">
        <a:off x="0" y="710862"/>
        <a:ext cx="1931658" cy="1314564"/>
      </dsp:txXfrm>
    </dsp:sp>
    <dsp:sp modelId="{6E75B8F8-B06F-44F6-981D-007AC06F8813}">
      <dsp:nvSpPr>
        <dsp:cNvPr id="0" name=""/>
        <dsp:cNvSpPr/>
      </dsp:nvSpPr>
      <dsp:spPr>
        <a:xfrm>
          <a:off x="1931658" y="0"/>
          <a:ext cx="5794974" cy="2023122"/>
        </a:xfrm>
        <a:prstGeom prst="rect">
          <a:avLst/>
        </a:prstGeo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549" tIns="177800" rIns="117549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Data Collection &amp; Analysis.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Implementation.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Mobile App Implementation of Invasive.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Noninvasive heart rate access, Accelerometer access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Convert accelerometer data to Sleep Patten.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API Implementation.   </a:t>
          </a:r>
          <a:endParaRPr lang="en-US" sz="14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31658" y="0"/>
        <a:ext cx="5794974" cy="20231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384183" cy="584751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Interface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Design</a:t>
          </a:r>
        </a:p>
      </dsp:txBody>
      <dsp:txXfrm>
        <a:off x="17127" y="17127"/>
        <a:ext cx="1349929" cy="550497"/>
      </dsp:txXfrm>
    </dsp:sp>
    <dsp:sp modelId="{E0341E51-5EE6-4528-B8AA-0DF2EAE99399}">
      <dsp:nvSpPr>
        <dsp:cNvPr id="0" name=""/>
        <dsp:cNvSpPr/>
      </dsp:nvSpPr>
      <dsp:spPr>
        <a:xfrm>
          <a:off x="1523759" y="120736"/>
          <a:ext cx="295901" cy="343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23759" y="189391"/>
        <a:ext cx="207131" cy="205967"/>
      </dsp:txXfrm>
    </dsp:sp>
    <dsp:sp modelId="{9BB67903-231C-42B9-9D29-F7F06ED3ECD5}">
      <dsp:nvSpPr>
        <dsp:cNvPr id="0" name=""/>
        <dsp:cNvSpPr/>
      </dsp:nvSpPr>
      <dsp:spPr>
        <a:xfrm>
          <a:off x="1942487" y="0"/>
          <a:ext cx="1384183" cy="584751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40000"/>
                <a:lumOff val="60000"/>
              </a:schemeClr>
            </a:gs>
            <a:gs pos="67000">
              <a:schemeClr val="accent6">
                <a:lumMod val="40000"/>
                <a:lumOff val="60000"/>
              </a:schemeClr>
            </a:gs>
            <a:gs pos="42000">
              <a:schemeClr val="accent4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108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Interface Implementation</a:t>
          </a:r>
        </a:p>
      </dsp:txBody>
      <dsp:txXfrm>
        <a:off x="1959614" y="17127"/>
        <a:ext cx="1349929" cy="550497"/>
      </dsp:txXfrm>
    </dsp:sp>
    <dsp:sp modelId="{D4F6B1CE-4E9E-4CF5-8E68-E3FAB9B58478}">
      <dsp:nvSpPr>
        <dsp:cNvPr id="0" name=""/>
        <dsp:cNvSpPr/>
      </dsp:nvSpPr>
      <dsp:spPr>
        <a:xfrm>
          <a:off x="3465089" y="120736"/>
          <a:ext cx="293446" cy="343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465089" y="189391"/>
        <a:ext cx="205412" cy="205967"/>
      </dsp:txXfrm>
    </dsp:sp>
    <dsp:sp modelId="{92E7257E-8711-44E1-BE12-A3712BBA541C}">
      <dsp:nvSpPr>
        <dsp:cNvPr id="0" name=""/>
        <dsp:cNvSpPr/>
      </dsp:nvSpPr>
      <dsp:spPr>
        <a:xfrm>
          <a:off x="3880344" y="0"/>
          <a:ext cx="1384183" cy="584751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Functionality Implementation</a:t>
          </a:r>
        </a:p>
      </dsp:txBody>
      <dsp:txXfrm>
        <a:off x="3897471" y="17127"/>
        <a:ext cx="1349929" cy="5504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660951" cy="584751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API Implementation</a:t>
          </a:r>
        </a:p>
      </dsp:txBody>
      <dsp:txXfrm>
        <a:off x="17127" y="17127"/>
        <a:ext cx="1626697" cy="550497"/>
      </dsp:txXfrm>
    </dsp:sp>
    <dsp:sp modelId="{E0341E51-5EE6-4528-B8AA-0DF2EAE99399}">
      <dsp:nvSpPr>
        <dsp:cNvPr id="0" name=""/>
        <dsp:cNvSpPr/>
      </dsp:nvSpPr>
      <dsp:spPr>
        <a:xfrm>
          <a:off x="1827241" y="86417"/>
          <a:ext cx="352534" cy="411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827241" y="168800"/>
        <a:ext cx="246774" cy="247149"/>
      </dsp:txXfrm>
    </dsp:sp>
    <dsp:sp modelId="{92E7257E-8711-44E1-BE12-A3712BBA541C}">
      <dsp:nvSpPr>
        <dsp:cNvPr id="0" name=""/>
        <dsp:cNvSpPr/>
      </dsp:nvSpPr>
      <dsp:spPr>
        <a:xfrm>
          <a:off x="2326110" y="0"/>
          <a:ext cx="1660951" cy="584751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Pipeline Implementation</a:t>
          </a:r>
        </a:p>
      </dsp:txBody>
      <dsp:txXfrm>
        <a:off x="2343237" y="17127"/>
        <a:ext cx="1626697" cy="5504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2247040" cy="584751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 &amp; Application Deployment</a:t>
          </a:r>
        </a:p>
      </dsp:txBody>
      <dsp:txXfrm>
        <a:off x="17127" y="17127"/>
        <a:ext cx="2212786" cy="5504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B40B-5A08-4B8D-9876-28B91ABB8ACC}">
      <dsp:nvSpPr>
        <dsp:cNvPr id="0" name=""/>
        <dsp:cNvSpPr/>
      </dsp:nvSpPr>
      <dsp:spPr>
        <a:xfrm>
          <a:off x="0" y="0"/>
          <a:ext cx="1629740" cy="584751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To be Completed (Final)</a:t>
          </a:r>
        </a:p>
      </dsp:txBody>
      <dsp:txXfrm>
        <a:off x="17127" y="17127"/>
        <a:ext cx="1595486" cy="5504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8A093-87FD-487E-8E67-7F342C6472FC}">
      <dsp:nvSpPr>
        <dsp:cNvPr id="0" name=""/>
        <dsp:cNvSpPr/>
      </dsp:nvSpPr>
      <dsp:spPr>
        <a:xfrm>
          <a:off x="0" y="2742757"/>
          <a:ext cx="1475716" cy="1799545"/>
        </a:xfrm>
        <a:prstGeom prst="rect">
          <a:avLst/>
        </a:prstGeom>
        <a:solidFill>
          <a:srgbClr val="9B2D1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53" tIns="192024" rIns="10495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Progress To Be</a:t>
          </a:r>
        </a:p>
      </dsp:txBody>
      <dsp:txXfrm>
        <a:off x="0" y="2742757"/>
        <a:ext cx="1475716" cy="1799545"/>
      </dsp:txXfrm>
    </dsp:sp>
    <dsp:sp modelId="{F4285CA9-37C4-48A8-9DFE-C7FD9AC3F0B6}">
      <dsp:nvSpPr>
        <dsp:cNvPr id="0" name=""/>
        <dsp:cNvSpPr/>
      </dsp:nvSpPr>
      <dsp:spPr>
        <a:xfrm>
          <a:off x="1475716" y="2742757"/>
          <a:ext cx="4427148" cy="1799545"/>
        </a:xfrm>
        <a:prstGeom prst="rect">
          <a:avLst/>
        </a:prstGeom>
        <a:solidFill>
          <a:srgbClr val="9B2D1F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9B2D1F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03" tIns="292100" rIns="89803" bIns="2921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Mobile App Implementation.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Integration.</a:t>
          </a:r>
        </a:p>
      </dsp:txBody>
      <dsp:txXfrm>
        <a:off x="1475716" y="2742757"/>
        <a:ext cx="4427148" cy="1799545"/>
      </dsp:txXfrm>
    </dsp:sp>
    <dsp:sp modelId="{ABF891B7-F2A1-4DFB-BA31-B5188ADC6048}">
      <dsp:nvSpPr>
        <dsp:cNvPr id="0" name=""/>
        <dsp:cNvSpPr/>
      </dsp:nvSpPr>
      <dsp:spPr>
        <a:xfrm rot="10800000">
          <a:off x="0" y="2049"/>
          <a:ext cx="1475716" cy="276770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A28E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53" tIns="192024" rIns="104953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Progress</a:t>
          </a:r>
        </a:p>
      </dsp:txBody>
      <dsp:txXfrm rot="-10800000">
        <a:off x="0" y="632115"/>
        <a:ext cx="1475716" cy="1168939"/>
      </dsp:txXfrm>
    </dsp:sp>
    <dsp:sp modelId="{6E75B8F8-B06F-44F6-981D-007AC06F8813}">
      <dsp:nvSpPr>
        <dsp:cNvPr id="0" name=""/>
        <dsp:cNvSpPr/>
      </dsp:nvSpPr>
      <dsp:spPr>
        <a:xfrm>
          <a:off x="1475716" y="2049"/>
          <a:ext cx="4427148" cy="1799005"/>
        </a:xfrm>
        <a:prstGeom prst="rect">
          <a:avLst/>
        </a:prstGeom>
        <a:solidFill>
          <a:srgbClr val="A28E6A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28E6A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03" tIns="292100" rIns="89803" bIns="2921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Data Collection &amp; Analysis.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2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Model Implementation.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475716" y="2049"/>
        <a:ext cx="4427148" cy="1799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6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3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6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0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6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52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3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49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76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95AFC4-FEBC-4486-9080-805BFBB56CD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64ECD-AF15-46E0-ABBC-A3B75EC2C54C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CF3CE-5C9E-4EC8-AF0D-F844FF5991F9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55889D-3F48-4D97-AA1C-C9DFDEB5BFB5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C46A4-93B4-4071-8810-BCD5CBE8C1D1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A5842E-9B71-43B8-82A7-93428935B393}"/>
              </a:ext>
            </a:extLst>
          </p:cNvPr>
          <p:cNvSpPr/>
          <p:nvPr userDrawn="1"/>
        </p:nvSpPr>
        <p:spPr>
          <a:xfrm>
            <a:off x="2632435" y="6492874"/>
            <a:ext cx="86825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/>
                </a:solidFill>
              </a:rPr>
              <a:t>&lt;&lt;Student ID&gt;&gt;| &lt;&lt;Student Name&gt;&gt; | 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085FE-2A9E-4348-AD72-C4CEBAEF2C4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8E6E3B-CC5F-468F-9781-1888D5FBC72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99494-E65C-486D-81A1-A756064A060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748527-CF5B-4547-A3EB-0CA41CC2CB1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439400" y="6536937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7/9/2021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80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46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13" Type="http://schemas.openxmlformats.org/officeDocument/2006/relationships/diagramLayout" Target="../diagrams/layout34.xml"/><Relationship Id="rId18" Type="http://schemas.openxmlformats.org/officeDocument/2006/relationships/diagramLayout" Target="../diagrams/layout35.xml"/><Relationship Id="rId26" Type="http://schemas.microsoft.com/office/2007/relationships/diagramDrawing" Target="../diagrams/drawing36.xml"/><Relationship Id="rId3" Type="http://schemas.openxmlformats.org/officeDocument/2006/relationships/diagramLayout" Target="../diagrams/layout32.xml"/><Relationship Id="rId21" Type="http://schemas.microsoft.com/office/2007/relationships/diagramDrawing" Target="../diagrams/drawing35.xml"/><Relationship Id="rId7" Type="http://schemas.openxmlformats.org/officeDocument/2006/relationships/diagramData" Target="../diagrams/data33.xml"/><Relationship Id="rId12" Type="http://schemas.openxmlformats.org/officeDocument/2006/relationships/diagramData" Target="../diagrams/data34.xml"/><Relationship Id="rId17" Type="http://schemas.openxmlformats.org/officeDocument/2006/relationships/diagramData" Target="../diagrams/data35.xml"/><Relationship Id="rId25" Type="http://schemas.openxmlformats.org/officeDocument/2006/relationships/diagramColors" Target="../diagrams/colors36.xml"/><Relationship Id="rId2" Type="http://schemas.openxmlformats.org/officeDocument/2006/relationships/diagramData" Target="../diagrams/data32.xml"/><Relationship Id="rId16" Type="http://schemas.microsoft.com/office/2007/relationships/diagramDrawing" Target="../diagrams/drawing34.xml"/><Relationship Id="rId20" Type="http://schemas.openxmlformats.org/officeDocument/2006/relationships/diagramColors" Target="../diagrams/colors35.xml"/><Relationship Id="rId29" Type="http://schemas.openxmlformats.org/officeDocument/2006/relationships/diagramQuickStyle" Target="../diagrams/quickStyle3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24" Type="http://schemas.openxmlformats.org/officeDocument/2006/relationships/diagramQuickStyle" Target="../diagrams/quickStyle36.xml"/><Relationship Id="rId5" Type="http://schemas.openxmlformats.org/officeDocument/2006/relationships/diagramColors" Target="../diagrams/colors32.xml"/><Relationship Id="rId15" Type="http://schemas.openxmlformats.org/officeDocument/2006/relationships/diagramColors" Target="../diagrams/colors34.xml"/><Relationship Id="rId23" Type="http://schemas.openxmlformats.org/officeDocument/2006/relationships/diagramLayout" Target="../diagrams/layout36.xml"/><Relationship Id="rId28" Type="http://schemas.openxmlformats.org/officeDocument/2006/relationships/diagramLayout" Target="../diagrams/layout37.xml"/><Relationship Id="rId10" Type="http://schemas.openxmlformats.org/officeDocument/2006/relationships/diagramColors" Target="../diagrams/colors33.xml"/><Relationship Id="rId19" Type="http://schemas.openxmlformats.org/officeDocument/2006/relationships/diagramQuickStyle" Target="../diagrams/quickStyle35.xml"/><Relationship Id="rId31" Type="http://schemas.microsoft.com/office/2007/relationships/diagramDrawing" Target="../diagrams/drawing37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Relationship Id="rId14" Type="http://schemas.openxmlformats.org/officeDocument/2006/relationships/diagramQuickStyle" Target="../diagrams/quickStyle34.xml"/><Relationship Id="rId22" Type="http://schemas.openxmlformats.org/officeDocument/2006/relationships/diagramData" Target="../diagrams/data36.xml"/><Relationship Id="rId27" Type="http://schemas.openxmlformats.org/officeDocument/2006/relationships/diagramData" Target="../diagrams/data37.xml"/><Relationship Id="rId30" Type="http://schemas.openxmlformats.org/officeDocument/2006/relationships/diagramColors" Target="../diagrams/colors37.xml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40.xml"/><Relationship Id="rId18" Type="http://schemas.openxmlformats.org/officeDocument/2006/relationships/diagramLayout" Target="../diagrams/layout41.xml"/><Relationship Id="rId26" Type="http://schemas.microsoft.com/office/2007/relationships/diagramDrawing" Target="../diagrams/drawing42.xml"/><Relationship Id="rId39" Type="http://schemas.openxmlformats.org/officeDocument/2006/relationships/diagramQuickStyle" Target="../diagrams/quickStyle45.xml"/><Relationship Id="rId21" Type="http://schemas.microsoft.com/office/2007/relationships/diagramDrawing" Target="../diagrams/drawing41.xml"/><Relationship Id="rId34" Type="http://schemas.openxmlformats.org/officeDocument/2006/relationships/diagramQuickStyle" Target="../diagrams/quickStyle44.xml"/><Relationship Id="rId42" Type="http://schemas.openxmlformats.org/officeDocument/2006/relationships/diagramData" Target="../diagrams/data46.xml"/><Relationship Id="rId7" Type="http://schemas.openxmlformats.org/officeDocument/2006/relationships/diagramData" Target="../diagrams/data39.xml"/><Relationship Id="rId2" Type="http://schemas.openxmlformats.org/officeDocument/2006/relationships/diagramData" Target="../diagrams/data38.xml"/><Relationship Id="rId16" Type="http://schemas.microsoft.com/office/2007/relationships/diagramDrawing" Target="../diagrams/drawing40.xml"/><Relationship Id="rId29" Type="http://schemas.openxmlformats.org/officeDocument/2006/relationships/diagramQuickStyle" Target="../diagrams/quickStyle4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8.xml"/><Relationship Id="rId11" Type="http://schemas.microsoft.com/office/2007/relationships/diagramDrawing" Target="../diagrams/drawing39.xml"/><Relationship Id="rId24" Type="http://schemas.openxmlformats.org/officeDocument/2006/relationships/diagramQuickStyle" Target="../diagrams/quickStyle42.xml"/><Relationship Id="rId32" Type="http://schemas.openxmlformats.org/officeDocument/2006/relationships/diagramData" Target="../diagrams/data44.xml"/><Relationship Id="rId37" Type="http://schemas.openxmlformats.org/officeDocument/2006/relationships/diagramData" Target="../diagrams/data45.xml"/><Relationship Id="rId40" Type="http://schemas.openxmlformats.org/officeDocument/2006/relationships/diagramColors" Target="../diagrams/colors45.xml"/><Relationship Id="rId45" Type="http://schemas.openxmlformats.org/officeDocument/2006/relationships/diagramColors" Target="../diagrams/colors46.xml"/><Relationship Id="rId5" Type="http://schemas.openxmlformats.org/officeDocument/2006/relationships/diagramColors" Target="../diagrams/colors38.xml"/><Relationship Id="rId15" Type="http://schemas.openxmlformats.org/officeDocument/2006/relationships/diagramColors" Target="../diagrams/colors40.xml"/><Relationship Id="rId23" Type="http://schemas.openxmlformats.org/officeDocument/2006/relationships/diagramLayout" Target="../diagrams/layout42.xml"/><Relationship Id="rId28" Type="http://schemas.openxmlformats.org/officeDocument/2006/relationships/diagramLayout" Target="../diagrams/layout43.xml"/><Relationship Id="rId36" Type="http://schemas.microsoft.com/office/2007/relationships/diagramDrawing" Target="../diagrams/drawing44.xml"/><Relationship Id="rId10" Type="http://schemas.openxmlformats.org/officeDocument/2006/relationships/diagramColors" Target="../diagrams/colors39.xml"/><Relationship Id="rId19" Type="http://schemas.openxmlformats.org/officeDocument/2006/relationships/diagramQuickStyle" Target="../diagrams/quickStyle41.xml"/><Relationship Id="rId31" Type="http://schemas.microsoft.com/office/2007/relationships/diagramDrawing" Target="../diagrams/drawing43.xml"/><Relationship Id="rId44" Type="http://schemas.openxmlformats.org/officeDocument/2006/relationships/diagramQuickStyle" Target="../diagrams/quickStyle46.xml"/><Relationship Id="rId4" Type="http://schemas.openxmlformats.org/officeDocument/2006/relationships/diagramQuickStyle" Target="../diagrams/quickStyle38.xml"/><Relationship Id="rId9" Type="http://schemas.openxmlformats.org/officeDocument/2006/relationships/diagramQuickStyle" Target="../diagrams/quickStyle39.xml"/><Relationship Id="rId14" Type="http://schemas.openxmlformats.org/officeDocument/2006/relationships/diagramQuickStyle" Target="../diagrams/quickStyle40.xml"/><Relationship Id="rId22" Type="http://schemas.openxmlformats.org/officeDocument/2006/relationships/diagramData" Target="../diagrams/data42.xml"/><Relationship Id="rId27" Type="http://schemas.openxmlformats.org/officeDocument/2006/relationships/diagramData" Target="../diagrams/data43.xml"/><Relationship Id="rId30" Type="http://schemas.openxmlformats.org/officeDocument/2006/relationships/diagramColors" Target="../diagrams/colors43.xml"/><Relationship Id="rId35" Type="http://schemas.openxmlformats.org/officeDocument/2006/relationships/diagramColors" Target="../diagrams/colors44.xml"/><Relationship Id="rId43" Type="http://schemas.openxmlformats.org/officeDocument/2006/relationships/diagramLayout" Target="../diagrams/layout46.xml"/><Relationship Id="rId8" Type="http://schemas.openxmlformats.org/officeDocument/2006/relationships/diagramLayout" Target="../diagrams/layout39.xml"/><Relationship Id="rId3" Type="http://schemas.openxmlformats.org/officeDocument/2006/relationships/diagramLayout" Target="../diagrams/layout38.xml"/><Relationship Id="rId12" Type="http://schemas.openxmlformats.org/officeDocument/2006/relationships/diagramData" Target="../diagrams/data40.xml"/><Relationship Id="rId17" Type="http://schemas.openxmlformats.org/officeDocument/2006/relationships/diagramData" Target="../diagrams/data41.xml"/><Relationship Id="rId25" Type="http://schemas.openxmlformats.org/officeDocument/2006/relationships/diagramColors" Target="../diagrams/colors42.xml"/><Relationship Id="rId33" Type="http://schemas.openxmlformats.org/officeDocument/2006/relationships/diagramLayout" Target="../diagrams/layout44.xml"/><Relationship Id="rId38" Type="http://schemas.openxmlformats.org/officeDocument/2006/relationships/diagramLayout" Target="../diagrams/layout45.xml"/><Relationship Id="rId46" Type="http://schemas.microsoft.com/office/2007/relationships/diagramDrawing" Target="../diagrams/drawing46.xml"/><Relationship Id="rId20" Type="http://schemas.openxmlformats.org/officeDocument/2006/relationships/diagramColors" Target="../diagrams/colors41.xml"/><Relationship Id="rId41" Type="http://schemas.microsoft.com/office/2007/relationships/diagramDrawing" Target="../diagrams/drawing4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9.jpeg"/><Relationship Id="rId7" Type="http://schemas.openxmlformats.org/officeDocument/2006/relationships/image" Target="../media/image15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jpeg"/><Relationship Id="rId5" Type="http://schemas.openxmlformats.org/officeDocument/2006/relationships/image" Target="../media/image155.png"/><Relationship Id="rId4" Type="http://schemas.openxmlformats.org/officeDocument/2006/relationships/image" Target="../media/image154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jpeg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28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jpe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svg"/><Relationship Id="rId5" Type="http://schemas.openxmlformats.org/officeDocument/2006/relationships/image" Target="../media/image210.png"/><Relationship Id="rId4" Type="http://schemas.openxmlformats.org/officeDocument/2006/relationships/image" Target="../media/image209.sv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9" Type="http://schemas.openxmlformats.org/officeDocument/2006/relationships/diagramLayout" Target="../diagrams/layout8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42" Type="http://schemas.microsoft.com/office/2007/relationships/diagramDrawing" Target="../diagrams/drawing8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41" Type="http://schemas.openxmlformats.org/officeDocument/2006/relationships/diagramColors" Target="../diagrams/colors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40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38" Type="http://schemas.openxmlformats.org/officeDocument/2006/relationships/diagramData" Target="../diagrams/data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7.png"/><Relationship Id="rId4" Type="http://schemas.openxmlformats.org/officeDocument/2006/relationships/image" Target="../media/image2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12.xml"/><Relationship Id="rId18" Type="http://schemas.openxmlformats.org/officeDocument/2006/relationships/diagramData" Target="../diagrams/data13.xml"/><Relationship Id="rId26" Type="http://schemas.openxmlformats.org/officeDocument/2006/relationships/diagramColors" Target="../diagrams/colors14.xml"/><Relationship Id="rId39" Type="http://schemas.openxmlformats.org/officeDocument/2006/relationships/diagramLayout" Target="../diagrams/layout17.xml"/><Relationship Id="rId21" Type="http://schemas.openxmlformats.org/officeDocument/2006/relationships/diagramColors" Target="../diagrams/colors13.xml"/><Relationship Id="rId34" Type="http://schemas.openxmlformats.org/officeDocument/2006/relationships/diagramLayout" Target="../diagrams/layout16.xml"/><Relationship Id="rId42" Type="http://schemas.microsoft.com/office/2007/relationships/diagramDrawing" Target="../diagrams/drawing17.xml"/><Relationship Id="rId7" Type="http://schemas.microsoft.com/office/2007/relationships/diagramDrawing" Target="../diagrams/drawing10.xml"/><Relationship Id="rId2" Type="http://schemas.openxmlformats.org/officeDocument/2006/relationships/image" Target="../media/image12.png"/><Relationship Id="rId16" Type="http://schemas.openxmlformats.org/officeDocument/2006/relationships/diagramColors" Target="../diagrams/colors12.xml"/><Relationship Id="rId20" Type="http://schemas.openxmlformats.org/officeDocument/2006/relationships/diagramQuickStyle" Target="../diagrams/quickStyle13.xml"/><Relationship Id="rId29" Type="http://schemas.openxmlformats.org/officeDocument/2006/relationships/diagramLayout" Target="../diagrams/layout15.xml"/><Relationship Id="rId41" Type="http://schemas.openxmlformats.org/officeDocument/2006/relationships/diagramColors" Target="../diagrams/colors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24" Type="http://schemas.openxmlformats.org/officeDocument/2006/relationships/diagramLayout" Target="../diagrams/layout14.xml"/><Relationship Id="rId32" Type="http://schemas.microsoft.com/office/2007/relationships/diagramDrawing" Target="../diagrams/drawing15.xml"/><Relationship Id="rId37" Type="http://schemas.microsoft.com/office/2007/relationships/diagramDrawing" Target="../diagrams/drawing16.xml"/><Relationship Id="rId40" Type="http://schemas.openxmlformats.org/officeDocument/2006/relationships/diagramQuickStyle" Target="../diagrams/quickStyle17.xml"/><Relationship Id="rId5" Type="http://schemas.openxmlformats.org/officeDocument/2006/relationships/diagramQuickStyle" Target="../diagrams/quickStyle10.xml"/><Relationship Id="rId15" Type="http://schemas.openxmlformats.org/officeDocument/2006/relationships/diagramQuickStyle" Target="../diagrams/quickStyle12.xml"/><Relationship Id="rId23" Type="http://schemas.openxmlformats.org/officeDocument/2006/relationships/diagramData" Target="../diagrams/data14.xml"/><Relationship Id="rId28" Type="http://schemas.openxmlformats.org/officeDocument/2006/relationships/diagramData" Target="../diagrams/data15.xml"/><Relationship Id="rId36" Type="http://schemas.openxmlformats.org/officeDocument/2006/relationships/diagramColors" Target="../diagrams/colors16.xml"/><Relationship Id="rId10" Type="http://schemas.openxmlformats.org/officeDocument/2006/relationships/diagramQuickStyle" Target="../diagrams/quickStyle11.xml"/><Relationship Id="rId19" Type="http://schemas.openxmlformats.org/officeDocument/2006/relationships/diagramLayout" Target="../diagrams/layout13.xml"/><Relationship Id="rId31" Type="http://schemas.openxmlformats.org/officeDocument/2006/relationships/diagramColors" Target="../diagrams/colors15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Relationship Id="rId14" Type="http://schemas.openxmlformats.org/officeDocument/2006/relationships/diagramLayout" Target="../diagrams/layout12.xml"/><Relationship Id="rId22" Type="http://schemas.microsoft.com/office/2007/relationships/diagramDrawing" Target="../diagrams/drawing13.xml"/><Relationship Id="rId27" Type="http://schemas.microsoft.com/office/2007/relationships/diagramDrawing" Target="../diagrams/drawing14.xml"/><Relationship Id="rId30" Type="http://schemas.openxmlformats.org/officeDocument/2006/relationships/diagramQuickStyle" Target="../diagrams/quickStyle15.xml"/><Relationship Id="rId35" Type="http://schemas.openxmlformats.org/officeDocument/2006/relationships/diagramQuickStyle" Target="../diagrams/quickStyle16.xml"/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12" Type="http://schemas.microsoft.com/office/2007/relationships/diagramDrawing" Target="../diagrams/drawing11.xml"/><Relationship Id="rId17" Type="http://schemas.microsoft.com/office/2007/relationships/diagramDrawing" Target="../diagrams/drawing12.xml"/><Relationship Id="rId25" Type="http://schemas.openxmlformats.org/officeDocument/2006/relationships/diagramQuickStyle" Target="../diagrams/quickStyle14.xml"/><Relationship Id="rId33" Type="http://schemas.openxmlformats.org/officeDocument/2006/relationships/diagramData" Target="../diagrams/data16.xml"/><Relationship Id="rId38" Type="http://schemas.openxmlformats.org/officeDocument/2006/relationships/diagramData" Target="../diagrams/data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21.xml"/><Relationship Id="rId18" Type="http://schemas.openxmlformats.org/officeDocument/2006/relationships/diagramLayout" Target="../diagrams/layout22.xml"/><Relationship Id="rId26" Type="http://schemas.microsoft.com/office/2007/relationships/diagramDrawing" Target="../diagrams/drawing23.xml"/><Relationship Id="rId3" Type="http://schemas.openxmlformats.org/officeDocument/2006/relationships/diagramLayout" Target="../diagrams/layout19.xml"/><Relationship Id="rId21" Type="http://schemas.microsoft.com/office/2007/relationships/diagramDrawing" Target="../diagrams/drawing22.xml"/><Relationship Id="rId34" Type="http://schemas.openxmlformats.org/officeDocument/2006/relationships/diagramQuickStyle" Target="../diagrams/quickStyle25.xml"/><Relationship Id="rId7" Type="http://schemas.openxmlformats.org/officeDocument/2006/relationships/diagramData" Target="../diagrams/data20.xml"/><Relationship Id="rId12" Type="http://schemas.openxmlformats.org/officeDocument/2006/relationships/diagramData" Target="../diagrams/data21.xml"/><Relationship Id="rId17" Type="http://schemas.openxmlformats.org/officeDocument/2006/relationships/diagramData" Target="../diagrams/data22.xml"/><Relationship Id="rId25" Type="http://schemas.openxmlformats.org/officeDocument/2006/relationships/diagramColors" Target="../diagrams/colors23.xml"/><Relationship Id="rId33" Type="http://schemas.openxmlformats.org/officeDocument/2006/relationships/diagramLayout" Target="../diagrams/layout25.xml"/><Relationship Id="rId2" Type="http://schemas.openxmlformats.org/officeDocument/2006/relationships/diagramData" Target="../diagrams/data19.xml"/><Relationship Id="rId16" Type="http://schemas.microsoft.com/office/2007/relationships/diagramDrawing" Target="../diagrams/drawing21.xml"/><Relationship Id="rId20" Type="http://schemas.openxmlformats.org/officeDocument/2006/relationships/diagramColors" Target="../diagrams/colors22.xml"/><Relationship Id="rId29" Type="http://schemas.openxmlformats.org/officeDocument/2006/relationships/diagramQuickStyle" Target="../diagrams/quickStyle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24" Type="http://schemas.openxmlformats.org/officeDocument/2006/relationships/diagramQuickStyle" Target="../diagrams/quickStyle23.xml"/><Relationship Id="rId32" Type="http://schemas.openxmlformats.org/officeDocument/2006/relationships/diagramData" Target="../diagrams/data25.xml"/><Relationship Id="rId5" Type="http://schemas.openxmlformats.org/officeDocument/2006/relationships/diagramColors" Target="../diagrams/colors19.xml"/><Relationship Id="rId15" Type="http://schemas.openxmlformats.org/officeDocument/2006/relationships/diagramColors" Target="../diagrams/colors21.xml"/><Relationship Id="rId23" Type="http://schemas.openxmlformats.org/officeDocument/2006/relationships/diagramLayout" Target="../diagrams/layout23.xml"/><Relationship Id="rId28" Type="http://schemas.openxmlformats.org/officeDocument/2006/relationships/diagramLayout" Target="../diagrams/layout24.xml"/><Relationship Id="rId36" Type="http://schemas.microsoft.com/office/2007/relationships/diagramDrawing" Target="../diagrams/drawing25.xml"/><Relationship Id="rId10" Type="http://schemas.openxmlformats.org/officeDocument/2006/relationships/diagramColors" Target="../diagrams/colors20.xml"/><Relationship Id="rId19" Type="http://schemas.openxmlformats.org/officeDocument/2006/relationships/diagramQuickStyle" Target="../diagrams/quickStyle22.xml"/><Relationship Id="rId31" Type="http://schemas.microsoft.com/office/2007/relationships/diagramDrawing" Target="../diagrams/drawing24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diagramQuickStyle" Target="../diagrams/quickStyle21.xml"/><Relationship Id="rId22" Type="http://schemas.openxmlformats.org/officeDocument/2006/relationships/diagramData" Target="../diagrams/data23.xml"/><Relationship Id="rId27" Type="http://schemas.openxmlformats.org/officeDocument/2006/relationships/diagramData" Target="../diagrams/data24.xml"/><Relationship Id="rId30" Type="http://schemas.openxmlformats.org/officeDocument/2006/relationships/diagramColors" Target="../diagrams/colors24.xml"/><Relationship Id="rId35" Type="http://schemas.openxmlformats.org/officeDocument/2006/relationships/diagramColors" Target="../diagrams/colors25.xml"/><Relationship Id="rId8" Type="http://schemas.openxmlformats.org/officeDocument/2006/relationships/diagramLayout" Target="../diagrams/layout2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13" Type="http://schemas.openxmlformats.org/officeDocument/2006/relationships/diagramLayout" Target="../diagrams/layout28.xml"/><Relationship Id="rId18" Type="http://schemas.openxmlformats.org/officeDocument/2006/relationships/diagramLayout" Target="../diagrams/layout29.xml"/><Relationship Id="rId26" Type="http://schemas.microsoft.com/office/2007/relationships/diagramDrawing" Target="../diagrams/drawing30.xml"/><Relationship Id="rId3" Type="http://schemas.openxmlformats.org/officeDocument/2006/relationships/diagramLayout" Target="../diagrams/layout26.xml"/><Relationship Id="rId21" Type="http://schemas.microsoft.com/office/2007/relationships/diagramDrawing" Target="../diagrams/drawing29.xml"/><Relationship Id="rId7" Type="http://schemas.openxmlformats.org/officeDocument/2006/relationships/diagramData" Target="../diagrams/data27.xml"/><Relationship Id="rId12" Type="http://schemas.openxmlformats.org/officeDocument/2006/relationships/diagramData" Target="../diagrams/data28.xml"/><Relationship Id="rId17" Type="http://schemas.openxmlformats.org/officeDocument/2006/relationships/diagramData" Target="../diagrams/data29.xml"/><Relationship Id="rId25" Type="http://schemas.openxmlformats.org/officeDocument/2006/relationships/diagramColors" Target="../diagrams/colors30.xml"/><Relationship Id="rId2" Type="http://schemas.openxmlformats.org/officeDocument/2006/relationships/diagramData" Target="../diagrams/data26.xml"/><Relationship Id="rId16" Type="http://schemas.microsoft.com/office/2007/relationships/diagramDrawing" Target="../diagrams/drawing28.xml"/><Relationship Id="rId20" Type="http://schemas.openxmlformats.org/officeDocument/2006/relationships/diagramColors" Target="../diagrams/colors2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24" Type="http://schemas.openxmlformats.org/officeDocument/2006/relationships/diagramQuickStyle" Target="../diagrams/quickStyle30.xml"/><Relationship Id="rId5" Type="http://schemas.openxmlformats.org/officeDocument/2006/relationships/diagramColors" Target="../diagrams/colors26.xml"/><Relationship Id="rId15" Type="http://schemas.openxmlformats.org/officeDocument/2006/relationships/diagramColors" Target="../diagrams/colors28.xml"/><Relationship Id="rId23" Type="http://schemas.openxmlformats.org/officeDocument/2006/relationships/diagramLayout" Target="../diagrams/layout30.xml"/><Relationship Id="rId10" Type="http://schemas.openxmlformats.org/officeDocument/2006/relationships/diagramColors" Target="../diagrams/colors27.xml"/><Relationship Id="rId19" Type="http://schemas.openxmlformats.org/officeDocument/2006/relationships/diagramQuickStyle" Target="../diagrams/quickStyle29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Relationship Id="rId14" Type="http://schemas.openxmlformats.org/officeDocument/2006/relationships/diagramQuickStyle" Target="../diagrams/quickStyle28.xml"/><Relationship Id="rId22" Type="http://schemas.openxmlformats.org/officeDocument/2006/relationships/diagramData" Target="../diagrams/data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0">
            <a:extLst>
              <a:ext uri="{FF2B5EF4-FFF2-40B4-BE49-F238E27FC236}">
                <a16:creationId xmlns:a16="http://schemas.microsoft.com/office/drawing/2014/main" id="{34F695D4-9F25-453F-BD5F-46CFF3EC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36945"/>
            <a:ext cx="12215057" cy="6629400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CB367820-EEF6-4A43-8F36-917239B8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4765" y="568564"/>
            <a:ext cx="2584928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C7E5318-14E2-488A-AD41-26597779C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3272" y="3144416"/>
            <a:ext cx="3726359" cy="2878657"/>
          </a:xfrm>
          <a:prstGeom prst="rect">
            <a:avLst/>
          </a:prstGeom>
        </p:spPr>
      </p:pic>
      <p:sp>
        <p:nvSpPr>
          <p:cNvPr id="4" name="Google Shape;463;p37">
            <a:extLst>
              <a:ext uri="{FF2B5EF4-FFF2-40B4-BE49-F238E27FC236}">
                <a16:creationId xmlns:a16="http://schemas.microsoft.com/office/drawing/2014/main" id="{74609314-C850-44A7-8758-385AD69C51B4}"/>
              </a:ext>
            </a:extLst>
          </p:cNvPr>
          <p:cNvSpPr txBox="1">
            <a:spLocks/>
          </p:cNvSpPr>
          <p:nvPr/>
        </p:nvSpPr>
        <p:spPr>
          <a:xfrm>
            <a:off x="1170039" y="287250"/>
            <a:ext cx="9556955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Technologies</a:t>
            </a: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, 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Techniques, Algorithms (Cont’d)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197EA-7023-4405-9481-B5C85592C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618" y="-122227"/>
            <a:ext cx="2115495" cy="17923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B98150-471B-42FA-80FC-469619CA5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67" y="834927"/>
            <a:ext cx="11827265" cy="5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93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Work Breakdown Structure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E91DAD-7871-416B-B55E-709F324CD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7" t="4191" r="6554" b="33332"/>
          <a:stretch/>
        </p:blipFill>
        <p:spPr>
          <a:xfrm>
            <a:off x="1371600" y="990600"/>
            <a:ext cx="9982200" cy="541953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EC86D-E586-4AB9-9A97-98F24009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620"/>
            <a:ext cx="1841152" cy="1121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EAFEF0-658B-4AD9-859B-5A34D161C04A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210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>
                <a:solidFill>
                  <a:srgbClr val="61878C"/>
                </a:solidFill>
                <a:latin typeface="+mn-lt"/>
              </a:rPr>
              <a:t>Individual Progress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BF1A5-1DB1-4957-846B-5400FC7D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620"/>
            <a:ext cx="1841152" cy="1121761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8D424EE-34AA-4DDE-AC56-126AB0A0C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203070"/>
              </p:ext>
            </p:extLst>
          </p:nvPr>
        </p:nvGraphicFramePr>
        <p:xfrm>
          <a:off x="920576" y="1407213"/>
          <a:ext cx="5902865" cy="4544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A1E95DC-B284-4B81-8E33-FB9CE70B50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211" t="54708" r="47887" b="36632"/>
          <a:stretch/>
        </p:blipFill>
        <p:spPr>
          <a:xfrm>
            <a:off x="7832437" y="2874865"/>
            <a:ext cx="3438987" cy="1536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7D6062-A43F-430C-AAF8-BDE22B16DD0D}"/>
              </a:ext>
            </a:extLst>
          </p:cNvPr>
          <p:cNvSpPr txBox="1"/>
          <p:nvPr/>
        </p:nvSpPr>
        <p:spPr>
          <a:xfrm>
            <a:off x="2560512" y="6488668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774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C7DF9E-E388-4890-974E-3C091FAC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-901225"/>
            <a:ext cx="6170789" cy="5549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4E684-6F42-4973-B8E0-74652151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7" y="762000"/>
            <a:ext cx="4647902" cy="46078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95562"/>
            <a:ext cx="10363200" cy="1362075"/>
          </a:xfrm>
        </p:spPr>
        <p:txBody>
          <a:bodyPr/>
          <a:lstStyle/>
          <a:p>
            <a:r>
              <a:rPr lang="en-US"/>
              <a:t>IT18119572 |</a:t>
            </a:r>
            <a:r>
              <a:rPr lang="en-US" err="1"/>
              <a:t>ChathurAnga</a:t>
            </a:r>
            <a:r>
              <a:rPr lang="en-US"/>
              <a:t> W.W.P.K</a:t>
            </a:r>
            <a:endParaRPr lang="en-US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Information Technology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EF436F-904B-49AD-BD7C-52E1F85F8C27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</a:t>
            </a:r>
            <a:r>
              <a:rPr lang="en-GB" b="1" err="1"/>
              <a:t>Chathuranga</a:t>
            </a:r>
            <a:r>
              <a:rPr lang="en-GB" b="1"/>
              <a:t> W. W. P. K.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6FE4AC-451D-44E4-9AB9-B107E000DC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4" t="16339" r="21757" b="25532"/>
          <a:stretch/>
        </p:blipFill>
        <p:spPr>
          <a:xfrm>
            <a:off x="10145949" y="147787"/>
            <a:ext cx="2046051" cy="22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9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05213"/>
            <a:ext cx="10363200" cy="15001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Research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Specific and Sub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Evidences for the Completion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D4969-ECF9-4293-9A6E-C9D78533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19219-0BB8-4C44-BD43-220D921F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10" name="Google Shape;1868;p77">
            <a:extLst>
              <a:ext uri="{FF2B5EF4-FFF2-40B4-BE49-F238E27FC236}">
                <a16:creationId xmlns:a16="http://schemas.microsoft.com/office/drawing/2014/main" id="{73C4D231-54C3-4A78-B849-098988D8A357}"/>
              </a:ext>
            </a:extLst>
          </p:cNvPr>
          <p:cNvSpPr/>
          <p:nvPr/>
        </p:nvSpPr>
        <p:spPr>
          <a:xfrm rot="-8099923">
            <a:off x="6839220" y="2041543"/>
            <a:ext cx="4858688" cy="4042988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9BB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Google Shape;1869;p77">
            <a:extLst>
              <a:ext uri="{FF2B5EF4-FFF2-40B4-BE49-F238E27FC236}">
                <a16:creationId xmlns:a16="http://schemas.microsoft.com/office/drawing/2014/main" id="{216B9874-E239-47A3-9FBB-32AC15F33609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7" r="21597"/>
          <a:stretch/>
        </p:blipFill>
        <p:spPr>
          <a:xfrm>
            <a:off x="7058969" y="1637091"/>
            <a:ext cx="4190089" cy="41431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1871;p77">
            <a:extLst>
              <a:ext uri="{FF2B5EF4-FFF2-40B4-BE49-F238E27FC236}">
                <a16:creationId xmlns:a16="http://schemas.microsoft.com/office/drawing/2014/main" id="{7BCD102C-608A-4CF6-84D9-490C44DAD41A}"/>
              </a:ext>
            </a:extLst>
          </p:cNvPr>
          <p:cNvSpPr txBox="1">
            <a:spLocks/>
          </p:cNvSpPr>
          <p:nvPr/>
        </p:nvSpPr>
        <p:spPr>
          <a:xfrm>
            <a:off x="939753" y="1248080"/>
            <a:ext cx="7261776" cy="1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1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243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413243"/>
                </a:solidFill>
                <a:effectLst/>
                <a:uLnTx/>
                <a:uFillTx/>
                <a:latin typeface="+mn-lt"/>
                <a:sym typeface="Neucha"/>
              </a:rPr>
              <a:t>INVASIVE &amp; NON – INVASIVE METHODS TO EARLY IDENTIFICATION OF DEPRESSIVE DISORDER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66E254-565B-4C6B-A803-A436171E7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586" y="-99161"/>
            <a:ext cx="1461539" cy="1613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E0721-0BAA-468E-9BD2-AD0C327D2DC2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665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998231E-7C3D-4D2E-96D9-7405DC1C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84">
            <a:off x="10708710" y="-651586"/>
            <a:ext cx="3504902" cy="347473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858" y="863724"/>
            <a:ext cx="7015295" cy="3400510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Lack of the automated applications that focus on identify early depression disorder using both invasive and non - invasive methods.</a:t>
            </a:r>
            <a:endParaRPr lang="en-US" sz="22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Lack of systems that acquire data without the user’s contribution.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Difficulties of two weeks manual monitoring individuals.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The social impact that makes individuals avoid medication and understand symptoms.</a:t>
            </a:r>
            <a:endParaRPr lang="en-US" sz="22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26" name="Google Shape;1081;p52">
            <a:extLst>
              <a:ext uri="{FF2B5EF4-FFF2-40B4-BE49-F238E27FC236}">
                <a16:creationId xmlns:a16="http://schemas.microsoft.com/office/drawing/2014/main" id="{18FB87C4-4F46-4589-805B-79122CFCFD53}"/>
              </a:ext>
            </a:extLst>
          </p:cNvPr>
          <p:cNvSpPr/>
          <p:nvPr/>
        </p:nvSpPr>
        <p:spPr>
          <a:xfrm rot="-6300093">
            <a:off x="7444295" y="823986"/>
            <a:ext cx="5867161" cy="4600427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FEC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" name="Google Shape;1087;p52">
            <a:extLst>
              <a:ext uri="{FF2B5EF4-FFF2-40B4-BE49-F238E27FC236}">
                <a16:creationId xmlns:a16="http://schemas.microsoft.com/office/drawing/2014/main" id="{8A894FF7-C08F-4B84-9895-B845C9E68B30}"/>
              </a:ext>
            </a:extLst>
          </p:cNvPr>
          <p:cNvGrpSpPr/>
          <p:nvPr/>
        </p:nvGrpSpPr>
        <p:grpSpPr>
          <a:xfrm>
            <a:off x="9124129" y="1374462"/>
            <a:ext cx="2716225" cy="3673539"/>
            <a:chOff x="3501576" y="1617527"/>
            <a:chExt cx="1984452" cy="2631802"/>
          </a:xfrm>
        </p:grpSpPr>
        <p:sp>
          <p:nvSpPr>
            <p:cNvPr id="28" name="Google Shape;1088;p52">
              <a:extLst>
                <a:ext uri="{FF2B5EF4-FFF2-40B4-BE49-F238E27FC236}">
                  <a16:creationId xmlns:a16="http://schemas.microsoft.com/office/drawing/2014/main" id="{253BB4AA-81DC-4BA3-BAFC-D8032F44847B}"/>
                </a:ext>
              </a:extLst>
            </p:cNvPr>
            <p:cNvSpPr/>
            <p:nvPr/>
          </p:nvSpPr>
          <p:spPr>
            <a:xfrm>
              <a:off x="3501576" y="4002204"/>
              <a:ext cx="1984452" cy="247125"/>
            </a:xfrm>
            <a:custGeom>
              <a:avLst/>
              <a:gdLst/>
              <a:ahLst/>
              <a:cxnLst/>
              <a:rect l="l" t="t" r="r" b="b"/>
              <a:pathLst>
                <a:path w="45788" h="5702" extrusionOk="0">
                  <a:moveTo>
                    <a:pt x="22894" y="0"/>
                  </a:moveTo>
                  <a:cubicBezTo>
                    <a:pt x="10247" y="0"/>
                    <a:pt x="1" y="1274"/>
                    <a:pt x="1" y="2837"/>
                  </a:cubicBezTo>
                  <a:cubicBezTo>
                    <a:pt x="1" y="4428"/>
                    <a:pt x="10247" y="5702"/>
                    <a:pt x="22894" y="5702"/>
                  </a:cubicBezTo>
                  <a:cubicBezTo>
                    <a:pt x="35542" y="5702"/>
                    <a:pt x="45788" y="4428"/>
                    <a:pt x="45788" y="2837"/>
                  </a:cubicBezTo>
                  <a:cubicBezTo>
                    <a:pt x="45788" y="1274"/>
                    <a:pt x="35542" y="0"/>
                    <a:pt x="2289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89;p52">
              <a:extLst>
                <a:ext uri="{FF2B5EF4-FFF2-40B4-BE49-F238E27FC236}">
                  <a16:creationId xmlns:a16="http://schemas.microsoft.com/office/drawing/2014/main" id="{E6C5B112-282C-4D5C-913E-035079A10D54}"/>
                </a:ext>
              </a:extLst>
            </p:cNvPr>
            <p:cNvSpPr/>
            <p:nvPr/>
          </p:nvSpPr>
          <p:spPr>
            <a:xfrm>
              <a:off x="4079865" y="1648992"/>
              <a:ext cx="540667" cy="1194970"/>
            </a:xfrm>
            <a:custGeom>
              <a:avLst/>
              <a:gdLst/>
              <a:ahLst/>
              <a:cxnLst/>
              <a:rect l="l" t="t" r="r" b="b"/>
              <a:pathLst>
                <a:path w="12475" h="27572" extrusionOk="0">
                  <a:moveTo>
                    <a:pt x="10246" y="0"/>
                  </a:moveTo>
                  <a:lnTo>
                    <a:pt x="10246" y="0"/>
                  </a:lnTo>
                  <a:cubicBezTo>
                    <a:pt x="8336" y="1129"/>
                    <a:pt x="2866" y="405"/>
                    <a:pt x="1419" y="3849"/>
                  </a:cubicBezTo>
                  <a:cubicBezTo>
                    <a:pt x="0" y="7323"/>
                    <a:pt x="2258" y="16613"/>
                    <a:pt x="1940" y="21215"/>
                  </a:cubicBezTo>
                  <a:cubicBezTo>
                    <a:pt x="1638" y="25600"/>
                    <a:pt x="2738" y="27572"/>
                    <a:pt x="5019" y="27572"/>
                  </a:cubicBezTo>
                  <a:cubicBezTo>
                    <a:pt x="5146" y="27572"/>
                    <a:pt x="5278" y="27566"/>
                    <a:pt x="5413" y="27553"/>
                  </a:cubicBezTo>
                  <a:cubicBezTo>
                    <a:pt x="9841" y="27177"/>
                    <a:pt x="12475" y="19710"/>
                    <a:pt x="12475" y="19710"/>
                  </a:cubicBezTo>
                  <a:lnTo>
                    <a:pt x="9580" y="839"/>
                  </a:lnTo>
                  <a:lnTo>
                    <a:pt x="10246" y="0"/>
                  </a:ln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90;p52">
              <a:extLst>
                <a:ext uri="{FF2B5EF4-FFF2-40B4-BE49-F238E27FC236}">
                  <a16:creationId xmlns:a16="http://schemas.microsoft.com/office/drawing/2014/main" id="{9CA89B73-3FCB-4D1C-BF78-599FAB0B7DAB}"/>
                </a:ext>
              </a:extLst>
            </p:cNvPr>
            <p:cNvSpPr/>
            <p:nvPr/>
          </p:nvSpPr>
          <p:spPr>
            <a:xfrm>
              <a:off x="4323221" y="2525075"/>
              <a:ext cx="1076869" cy="1329975"/>
            </a:xfrm>
            <a:custGeom>
              <a:avLst/>
              <a:gdLst/>
              <a:ahLst/>
              <a:cxnLst/>
              <a:rect l="l" t="t" r="r" b="b"/>
              <a:pathLst>
                <a:path w="24847" h="30687" extrusionOk="0">
                  <a:moveTo>
                    <a:pt x="9935" y="0"/>
                  </a:moveTo>
                  <a:cubicBezTo>
                    <a:pt x="7364" y="0"/>
                    <a:pt x="4676" y="244"/>
                    <a:pt x="3184" y="914"/>
                  </a:cubicBezTo>
                  <a:cubicBezTo>
                    <a:pt x="0" y="2303"/>
                    <a:pt x="116" y="9047"/>
                    <a:pt x="116" y="9047"/>
                  </a:cubicBezTo>
                  <a:cubicBezTo>
                    <a:pt x="116" y="9047"/>
                    <a:pt x="18193" y="30686"/>
                    <a:pt x="23343" y="30686"/>
                  </a:cubicBezTo>
                  <a:cubicBezTo>
                    <a:pt x="24334" y="30686"/>
                    <a:pt x="24846" y="29885"/>
                    <a:pt x="24659" y="27975"/>
                  </a:cubicBezTo>
                  <a:cubicBezTo>
                    <a:pt x="23502" y="16167"/>
                    <a:pt x="17655" y="1290"/>
                    <a:pt x="16266" y="654"/>
                  </a:cubicBezTo>
                  <a:cubicBezTo>
                    <a:pt x="15518" y="303"/>
                    <a:pt x="12800" y="0"/>
                    <a:pt x="9935" y="0"/>
                  </a:cubicBezTo>
                  <a:close/>
                </a:path>
              </a:pathLst>
            </a:custGeom>
            <a:solidFill>
              <a:srgbClr val="F9B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91;p52">
              <a:extLst>
                <a:ext uri="{FF2B5EF4-FFF2-40B4-BE49-F238E27FC236}">
                  <a16:creationId xmlns:a16="http://schemas.microsoft.com/office/drawing/2014/main" id="{FE85863A-DAAB-4425-8C6D-F2A24D2A1056}"/>
                </a:ext>
              </a:extLst>
            </p:cNvPr>
            <p:cNvSpPr/>
            <p:nvPr/>
          </p:nvSpPr>
          <p:spPr>
            <a:xfrm>
              <a:off x="4196537" y="1808268"/>
              <a:ext cx="539410" cy="661455"/>
            </a:xfrm>
            <a:custGeom>
              <a:avLst/>
              <a:gdLst/>
              <a:ahLst/>
              <a:cxnLst/>
              <a:rect l="l" t="t" r="r" b="b"/>
              <a:pathLst>
                <a:path w="12446" h="15262" extrusionOk="0">
                  <a:moveTo>
                    <a:pt x="6957" y="1"/>
                  </a:moveTo>
                  <a:cubicBezTo>
                    <a:pt x="6331" y="1"/>
                    <a:pt x="5627" y="48"/>
                    <a:pt x="4833" y="145"/>
                  </a:cubicBezTo>
                  <a:cubicBezTo>
                    <a:pt x="4833" y="145"/>
                    <a:pt x="0" y="1043"/>
                    <a:pt x="116" y="5616"/>
                  </a:cubicBezTo>
                  <a:cubicBezTo>
                    <a:pt x="241" y="9709"/>
                    <a:pt x="1391" y="15261"/>
                    <a:pt x="4793" y="15261"/>
                  </a:cubicBezTo>
                  <a:cubicBezTo>
                    <a:pt x="5312" y="15261"/>
                    <a:pt x="5884" y="15132"/>
                    <a:pt x="6512" y="14848"/>
                  </a:cubicBezTo>
                  <a:cubicBezTo>
                    <a:pt x="10998" y="12851"/>
                    <a:pt x="12445" y="8973"/>
                    <a:pt x="12272" y="6773"/>
                  </a:cubicBezTo>
                  <a:cubicBezTo>
                    <a:pt x="11965" y="2731"/>
                    <a:pt x="11726" y="1"/>
                    <a:pt x="6957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092;p52">
              <a:extLst>
                <a:ext uri="{FF2B5EF4-FFF2-40B4-BE49-F238E27FC236}">
                  <a16:creationId xmlns:a16="http://schemas.microsoft.com/office/drawing/2014/main" id="{0E20A1DA-39BC-4384-B4E1-018320FE1DD0}"/>
                </a:ext>
              </a:extLst>
            </p:cNvPr>
            <p:cNvSpPr/>
            <p:nvPr/>
          </p:nvSpPr>
          <p:spPr>
            <a:xfrm>
              <a:off x="4207805" y="2135661"/>
              <a:ext cx="87850" cy="69041"/>
            </a:xfrm>
            <a:custGeom>
              <a:avLst/>
              <a:gdLst/>
              <a:ahLst/>
              <a:cxnLst/>
              <a:rect l="l" t="t" r="r" b="b"/>
              <a:pathLst>
                <a:path w="2027" h="1593" extrusionOk="0">
                  <a:moveTo>
                    <a:pt x="1621" y="1"/>
                  </a:moveTo>
                  <a:cubicBezTo>
                    <a:pt x="1621" y="30"/>
                    <a:pt x="1679" y="1158"/>
                    <a:pt x="1071" y="1274"/>
                  </a:cubicBezTo>
                  <a:cubicBezTo>
                    <a:pt x="985" y="1274"/>
                    <a:pt x="869" y="1245"/>
                    <a:pt x="811" y="1187"/>
                  </a:cubicBezTo>
                  <a:cubicBezTo>
                    <a:pt x="493" y="985"/>
                    <a:pt x="348" y="348"/>
                    <a:pt x="319" y="117"/>
                  </a:cubicBezTo>
                  <a:lnTo>
                    <a:pt x="0" y="145"/>
                  </a:lnTo>
                  <a:cubicBezTo>
                    <a:pt x="0" y="261"/>
                    <a:pt x="145" y="1130"/>
                    <a:pt x="608" y="1448"/>
                  </a:cubicBezTo>
                  <a:cubicBezTo>
                    <a:pt x="724" y="1535"/>
                    <a:pt x="869" y="1593"/>
                    <a:pt x="1013" y="1593"/>
                  </a:cubicBezTo>
                  <a:lnTo>
                    <a:pt x="1129" y="1593"/>
                  </a:lnTo>
                  <a:cubicBezTo>
                    <a:pt x="2026" y="1448"/>
                    <a:pt x="1969" y="59"/>
                    <a:pt x="1969" y="1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093;p52">
              <a:extLst>
                <a:ext uri="{FF2B5EF4-FFF2-40B4-BE49-F238E27FC236}">
                  <a16:creationId xmlns:a16="http://schemas.microsoft.com/office/drawing/2014/main" id="{AF3BE615-F48D-49AC-BD3B-FB7B944262F1}"/>
                </a:ext>
              </a:extLst>
            </p:cNvPr>
            <p:cNvSpPr/>
            <p:nvPr/>
          </p:nvSpPr>
          <p:spPr>
            <a:xfrm>
              <a:off x="4364611" y="2135661"/>
              <a:ext cx="87850" cy="69041"/>
            </a:xfrm>
            <a:custGeom>
              <a:avLst/>
              <a:gdLst/>
              <a:ahLst/>
              <a:cxnLst/>
              <a:rect l="l" t="t" r="r" b="b"/>
              <a:pathLst>
                <a:path w="2027" h="1593" extrusionOk="0">
                  <a:moveTo>
                    <a:pt x="1650" y="1"/>
                  </a:moveTo>
                  <a:cubicBezTo>
                    <a:pt x="1650" y="30"/>
                    <a:pt x="1679" y="1158"/>
                    <a:pt x="1071" y="1274"/>
                  </a:cubicBezTo>
                  <a:cubicBezTo>
                    <a:pt x="984" y="1274"/>
                    <a:pt x="869" y="1245"/>
                    <a:pt x="811" y="1187"/>
                  </a:cubicBezTo>
                  <a:cubicBezTo>
                    <a:pt x="521" y="985"/>
                    <a:pt x="377" y="348"/>
                    <a:pt x="348" y="117"/>
                  </a:cubicBezTo>
                  <a:lnTo>
                    <a:pt x="0" y="145"/>
                  </a:lnTo>
                  <a:cubicBezTo>
                    <a:pt x="29" y="261"/>
                    <a:pt x="145" y="1130"/>
                    <a:pt x="608" y="1448"/>
                  </a:cubicBezTo>
                  <a:cubicBezTo>
                    <a:pt x="724" y="1535"/>
                    <a:pt x="869" y="1593"/>
                    <a:pt x="1013" y="1593"/>
                  </a:cubicBezTo>
                  <a:lnTo>
                    <a:pt x="1158" y="1593"/>
                  </a:lnTo>
                  <a:cubicBezTo>
                    <a:pt x="2026" y="1448"/>
                    <a:pt x="1968" y="59"/>
                    <a:pt x="1968" y="1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094;p52">
              <a:extLst>
                <a:ext uri="{FF2B5EF4-FFF2-40B4-BE49-F238E27FC236}">
                  <a16:creationId xmlns:a16="http://schemas.microsoft.com/office/drawing/2014/main" id="{23B2B137-8228-470B-95D8-C6F6D193B7C6}"/>
                </a:ext>
              </a:extLst>
            </p:cNvPr>
            <p:cNvSpPr/>
            <p:nvPr/>
          </p:nvSpPr>
          <p:spPr>
            <a:xfrm>
              <a:off x="4350785" y="2041613"/>
              <a:ext cx="178171" cy="58986"/>
            </a:xfrm>
            <a:custGeom>
              <a:avLst/>
              <a:gdLst/>
              <a:ahLst/>
              <a:cxnLst/>
              <a:rect l="l" t="t" r="r" b="b"/>
              <a:pathLst>
                <a:path w="4111" h="1361" extrusionOk="0">
                  <a:moveTo>
                    <a:pt x="261" y="0"/>
                  </a:moveTo>
                  <a:lnTo>
                    <a:pt x="1" y="203"/>
                  </a:lnTo>
                  <a:cubicBezTo>
                    <a:pt x="30" y="261"/>
                    <a:pt x="927" y="1360"/>
                    <a:pt x="3445" y="1360"/>
                  </a:cubicBezTo>
                  <a:cubicBezTo>
                    <a:pt x="3677" y="1360"/>
                    <a:pt x="3879" y="1360"/>
                    <a:pt x="4111" y="1331"/>
                  </a:cubicBezTo>
                  <a:lnTo>
                    <a:pt x="4111" y="984"/>
                  </a:lnTo>
                  <a:cubicBezTo>
                    <a:pt x="3885" y="1000"/>
                    <a:pt x="3672" y="1007"/>
                    <a:pt x="3469" y="1007"/>
                  </a:cubicBezTo>
                  <a:cubicBezTo>
                    <a:pt x="1097" y="1007"/>
                    <a:pt x="261" y="0"/>
                    <a:pt x="261" y="0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095;p52">
              <a:extLst>
                <a:ext uri="{FF2B5EF4-FFF2-40B4-BE49-F238E27FC236}">
                  <a16:creationId xmlns:a16="http://schemas.microsoft.com/office/drawing/2014/main" id="{A45077F5-3548-46F0-8C17-24B706F4B836}"/>
                </a:ext>
              </a:extLst>
            </p:cNvPr>
            <p:cNvSpPr/>
            <p:nvPr/>
          </p:nvSpPr>
          <p:spPr>
            <a:xfrm>
              <a:off x="4186482" y="2042870"/>
              <a:ext cx="111687" cy="54002"/>
            </a:xfrm>
            <a:custGeom>
              <a:avLst/>
              <a:gdLst/>
              <a:ahLst/>
              <a:cxnLst/>
              <a:rect l="l" t="t" r="r" b="b"/>
              <a:pathLst>
                <a:path w="2577" h="1246" extrusionOk="0">
                  <a:moveTo>
                    <a:pt x="2287" y="0"/>
                  </a:moveTo>
                  <a:cubicBezTo>
                    <a:pt x="1807" y="581"/>
                    <a:pt x="1107" y="919"/>
                    <a:pt x="360" y="919"/>
                  </a:cubicBezTo>
                  <a:cubicBezTo>
                    <a:pt x="250" y="919"/>
                    <a:pt x="140" y="912"/>
                    <a:pt x="29" y="897"/>
                  </a:cubicBezTo>
                  <a:lnTo>
                    <a:pt x="0" y="1245"/>
                  </a:lnTo>
                  <a:lnTo>
                    <a:pt x="290" y="1245"/>
                  </a:lnTo>
                  <a:cubicBezTo>
                    <a:pt x="320" y="1246"/>
                    <a:pt x="350" y="1246"/>
                    <a:pt x="380" y="1246"/>
                  </a:cubicBezTo>
                  <a:cubicBezTo>
                    <a:pt x="1243" y="1246"/>
                    <a:pt x="2045" y="845"/>
                    <a:pt x="2576" y="174"/>
                  </a:cubicBezTo>
                  <a:lnTo>
                    <a:pt x="2287" y="0"/>
                  </a:ln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096;p52">
              <a:extLst>
                <a:ext uri="{FF2B5EF4-FFF2-40B4-BE49-F238E27FC236}">
                  <a16:creationId xmlns:a16="http://schemas.microsoft.com/office/drawing/2014/main" id="{423BCBE2-2018-4A98-B34B-6C73EEC6E641}"/>
                </a:ext>
              </a:extLst>
            </p:cNvPr>
            <p:cNvSpPr/>
            <p:nvPr/>
          </p:nvSpPr>
          <p:spPr>
            <a:xfrm>
              <a:off x="4274289" y="2079232"/>
              <a:ext cx="61499" cy="204478"/>
            </a:xfrm>
            <a:custGeom>
              <a:avLst/>
              <a:gdLst/>
              <a:ahLst/>
              <a:cxnLst/>
              <a:rect l="l" t="t" r="r" b="b"/>
              <a:pathLst>
                <a:path w="1419" h="4718" extrusionOk="0">
                  <a:moveTo>
                    <a:pt x="724" y="0"/>
                  </a:moveTo>
                  <a:cubicBezTo>
                    <a:pt x="724" y="29"/>
                    <a:pt x="666" y="3329"/>
                    <a:pt x="116" y="4342"/>
                  </a:cubicBezTo>
                  <a:lnTo>
                    <a:pt x="0" y="4544"/>
                  </a:lnTo>
                  <a:lnTo>
                    <a:pt x="1390" y="4718"/>
                  </a:lnTo>
                  <a:lnTo>
                    <a:pt x="1419" y="4371"/>
                  </a:lnTo>
                  <a:lnTo>
                    <a:pt x="521" y="4255"/>
                  </a:lnTo>
                  <a:cubicBezTo>
                    <a:pt x="1013" y="3010"/>
                    <a:pt x="1071" y="116"/>
                    <a:pt x="1071" y="0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97;p52">
              <a:extLst>
                <a:ext uri="{FF2B5EF4-FFF2-40B4-BE49-F238E27FC236}">
                  <a16:creationId xmlns:a16="http://schemas.microsoft.com/office/drawing/2014/main" id="{6CBE3C74-18F5-4DC4-89A9-D2382190285B}"/>
                </a:ext>
              </a:extLst>
            </p:cNvPr>
            <p:cNvSpPr/>
            <p:nvPr/>
          </p:nvSpPr>
          <p:spPr>
            <a:xfrm>
              <a:off x="4304411" y="2318168"/>
              <a:ext cx="120442" cy="32028"/>
            </a:xfrm>
            <a:custGeom>
              <a:avLst/>
              <a:gdLst/>
              <a:ahLst/>
              <a:cxnLst/>
              <a:rect l="l" t="t" r="r" b="b"/>
              <a:pathLst>
                <a:path w="2779" h="739" extrusionOk="0">
                  <a:moveTo>
                    <a:pt x="1305" y="1"/>
                  </a:moveTo>
                  <a:cubicBezTo>
                    <a:pt x="453" y="1"/>
                    <a:pt x="0" y="507"/>
                    <a:pt x="0" y="507"/>
                  </a:cubicBezTo>
                  <a:lnTo>
                    <a:pt x="261" y="710"/>
                  </a:lnTo>
                  <a:cubicBezTo>
                    <a:pt x="279" y="691"/>
                    <a:pt x="608" y="326"/>
                    <a:pt x="1269" y="326"/>
                  </a:cubicBezTo>
                  <a:cubicBezTo>
                    <a:pt x="1620" y="326"/>
                    <a:pt x="2064" y="428"/>
                    <a:pt x="2605" y="739"/>
                  </a:cubicBezTo>
                  <a:lnTo>
                    <a:pt x="2779" y="450"/>
                  </a:lnTo>
                  <a:cubicBezTo>
                    <a:pt x="2202" y="115"/>
                    <a:pt x="1709" y="1"/>
                    <a:pt x="1305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098;p52">
              <a:extLst>
                <a:ext uri="{FF2B5EF4-FFF2-40B4-BE49-F238E27FC236}">
                  <a16:creationId xmlns:a16="http://schemas.microsoft.com/office/drawing/2014/main" id="{405F7004-0B92-4F34-BB8C-9E9A277977FD}"/>
                </a:ext>
              </a:extLst>
            </p:cNvPr>
            <p:cNvSpPr/>
            <p:nvPr/>
          </p:nvSpPr>
          <p:spPr>
            <a:xfrm>
              <a:off x="4362097" y="1617527"/>
              <a:ext cx="819126" cy="1230639"/>
            </a:xfrm>
            <a:custGeom>
              <a:avLst/>
              <a:gdLst/>
              <a:ahLst/>
              <a:cxnLst/>
              <a:rect l="l" t="t" r="r" b="b"/>
              <a:pathLst>
                <a:path w="18900" h="28395" extrusionOk="0">
                  <a:moveTo>
                    <a:pt x="7001" y="0"/>
                  </a:moveTo>
                  <a:cubicBezTo>
                    <a:pt x="4624" y="0"/>
                    <a:pt x="1946" y="1566"/>
                    <a:pt x="1187" y="2492"/>
                  </a:cubicBezTo>
                  <a:cubicBezTo>
                    <a:pt x="0" y="3939"/>
                    <a:pt x="927" y="7267"/>
                    <a:pt x="927" y="7267"/>
                  </a:cubicBezTo>
                  <a:cubicBezTo>
                    <a:pt x="927" y="7267"/>
                    <a:pt x="1448" y="10682"/>
                    <a:pt x="3068" y="19423"/>
                  </a:cubicBezTo>
                  <a:cubicBezTo>
                    <a:pt x="4492" y="26993"/>
                    <a:pt x="7469" y="28395"/>
                    <a:pt x="10342" y="28395"/>
                  </a:cubicBezTo>
                  <a:cubicBezTo>
                    <a:pt x="10797" y="28395"/>
                    <a:pt x="11250" y="28360"/>
                    <a:pt x="11693" y="28308"/>
                  </a:cubicBezTo>
                  <a:cubicBezTo>
                    <a:pt x="14587" y="27990"/>
                    <a:pt x="13661" y="21709"/>
                    <a:pt x="15369" y="21594"/>
                  </a:cubicBezTo>
                  <a:cubicBezTo>
                    <a:pt x="15462" y="21582"/>
                    <a:pt x="15554" y="21577"/>
                    <a:pt x="15646" y="21577"/>
                  </a:cubicBezTo>
                  <a:cubicBezTo>
                    <a:pt x="16494" y="21577"/>
                    <a:pt x="17263" y="22052"/>
                    <a:pt x="17655" y="22809"/>
                  </a:cubicBezTo>
                  <a:cubicBezTo>
                    <a:pt x="17655" y="22809"/>
                    <a:pt x="18900" y="18641"/>
                    <a:pt x="15572" y="17339"/>
                  </a:cubicBezTo>
                  <a:cubicBezTo>
                    <a:pt x="12214" y="16037"/>
                    <a:pt x="12446" y="5733"/>
                    <a:pt x="10333" y="1884"/>
                  </a:cubicBezTo>
                  <a:cubicBezTo>
                    <a:pt x="9582" y="497"/>
                    <a:pt x="8339" y="0"/>
                    <a:pt x="7001" y="0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099;p52">
              <a:extLst>
                <a:ext uri="{FF2B5EF4-FFF2-40B4-BE49-F238E27FC236}">
                  <a16:creationId xmlns:a16="http://schemas.microsoft.com/office/drawing/2014/main" id="{C36CA8BA-5437-47C7-B197-6C70D13FE495}"/>
                </a:ext>
              </a:extLst>
            </p:cNvPr>
            <p:cNvSpPr/>
            <p:nvPr/>
          </p:nvSpPr>
          <p:spPr>
            <a:xfrm>
              <a:off x="4288072" y="3100289"/>
              <a:ext cx="1014849" cy="1108681"/>
            </a:xfrm>
            <a:custGeom>
              <a:avLst/>
              <a:gdLst/>
              <a:ahLst/>
              <a:cxnLst/>
              <a:rect l="l" t="t" r="r" b="b"/>
              <a:pathLst>
                <a:path w="23416" h="25581" extrusionOk="0">
                  <a:moveTo>
                    <a:pt x="9176" y="1"/>
                  </a:moveTo>
                  <a:cubicBezTo>
                    <a:pt x="8713" y="493"/>
                    <a:pt x="8221" y="956"/>
                    <a:pt x="7728" y="1419"/>
                  </a:cubicBezTo>
                  <a:cubicBezTo>
                    <a:pt x="5124" y="3850"/>
                    <a:pt x="2172" y="6136"/>
                    <a:pt x="1" y="9031"/>
                  </a:cubicBezTo>
                  <a:cubicBezTo>
                    <a:pt x="927" y="12330"/>
                    <a:pt x="3995" y="22315"/>
                    <a:pt x="7352" y="24139"/>
                  </a:cubicBezTo>
                  <a:cubicBezTo>
                    <a:pt x="8836" y="24968"/>
                    <a:pt x="11037" y="25580"/>
                    <a:pt x="13286" y="25580"/>
                  </a:cubicBezTo>
                  <a:cubicBezTo>
                    <a:pt x="15906" y="25580"/>
                    <a:pt x="18592" y="24749"/>
                    <a:pt x="20290" y="22460"/>
                  </a:cubicBezTo>
                  <a:cubicBezTo>
                    <a:pt x="23415" y="18234"/>
                    <a:pt x="18842" y="11491"/>
                    <a:pt x="14935" y="7091"/>
                  </a:cubicBezTo>
                  <a:cubicBezTo>
                    <a:pt x="13401" y="5413"/>
                    <a:pt x="11346" y="2692"/>
                    <a:pt x="9176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100;p52">
              <a:extLst>
                <a:ext uri="{FF2B5EF4-FFF2-40B4-BE49-F238E27FC236}">
                  <a16:creationId xmlns:a16="http://schemas.microsoft.com/office/drawing/2014/main" id="{C1AAE629-2138-4344-BC58-4956FDD8ACE5}"/>
                </a:ext>
              </a:extLst>
            </p:cNvPr>
            <p:cNvSpPr/>
            <p:nvPr/>
          </p:nvSpPr>
          <p:spPr>
            <a:xfrm>
              <a:off x="3520386" y="2988644"/>
              <a:ext cx="781550" cy="1133904"/>
            </a:xfrm>
            <a:custGeom>
              <a:avLst/>
              <a:gdLst/>
              <a:ahLst/>
              <a:cxnLst/>
              <a:rect l="l" t="t" r="r" b="b"/>
              <a:pathLst>
                <a:path w="18033" h="26163" extrusionOk="0">
                  <a:moveTo>
                    <a:pt x="10797" y="1"/>
                  </a:moveTo>
                  <a:lnTo>
                    <a:pt x="5645" y="24428"/>
                  </a:lnTo>
                  <a:cubicBezTo>
                    <a:pt x="5645" y="24428"/>
                    <a:pt x="1" y="25760"/>
                    <a:pt x="1911" y="25846"/>
                  </a:cubicBezTo>
                  <a:cubicBezTo>
                    <a:pt x="3142" y="25902"/>
                    <a:pt x="5478" y="26162"/>
                    <a:pt x="7139" y="26162"/>
                  </a:cubicBezTo>
                  <a:cubicBezTo>
                    <a:pt x="8056" y="26162"/>
                    <a:pt x="8767" y="26083"/>
                    <a:pt x="8973" y="25846"/>
                  </a:cubicBezTo>
                  <a:cubicBezTo>
                    <a:pt x="9436" y="25325"/>
                    <a:pt x="18032" y="6860"/>
                    <a:pt x="18032" y="5442"/>
                  </a:cubicBezTo>
                  <a:cubicBezTo>
                    <a:pt x="18032" y="4024"/>
                    <a:pt x="10797" y="1"/>
                    <a:pt x="10797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101;p52">
              <a:extLst>
                <a:ext uri="{FF2B5EF4-FFF2-40B4-BE49-F238E27FC236}">
                  <a16:creationId xmlns:a16="http://schemas.microsoft.com/office/drawing/2014/main" id="{097C74AA-8894-47D8-B4E9-661E5EB3DAFC}"/>
                </a:ext>
              </a:extLst>
            </p:cNvPr>
            <p:cNvSpPr/>
            <p:nvPr/>
          </p:nvSpPr>
          <p:spPr>
            <a:xfrm>
              <a:off x="3785065" y="2830755"/>
              <a:ext cx="543180" cy="844090"/>
            </a:xfrm>
            <a:custGeom>
              <a:avLst/>
              <a:gdLst/>
              <a:ahLst/>
              <a:cxnLst/>
              <a:rect l="l" t="t" r="r" b="b"/>
              <a:pathLst>
                <a:path w="12533" h="19476" extrusionOk="0">
                  <a:moveTo>
                    <a:pt x="7702" y="1"/>
                  </a:moveTo>
                  <a:cubicBezTo>
                    <a:pt x="6886" y="1"/>
                    <a:pt x="6115" y="264"/>
                    <a:pt x="5529" y="981"/>
                  </a:cubicBezTo>
                  <a:cubicBezTo>
                    <a:pt x="3358" y="3644"/>
                    <a:pt x="1" y="17565"/>
                    <a:pt x="1" y="17565"/>
                  </a:cubicBezTo>
                  <a:cubicBezTo>
                    <a:pt x="1" y="17565"/>
                    <a:pt x="4690" y="19475"/>
                    <a:pt x="7236" y="19475"/>
                  </a:cubicBezTo>
                  <a:cubicBezTo>
                    <a:pt x="9812" y="19475"/>
                    <a:pt x="12533" y="1994"/>
                    <a:pt x="12533" y="1994"/>
                  </a:cubicBezTo>
                  <a:cubicBezTo>
                    <a:pt x="12533" y="1994"/>
                    <a:pt x="9948" y="1"/>
                    <a:pt x="7702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02;p52">
              <a:extLst>
                <a:ext uri="{FF2B5EF4-FFF2-40B4-BE49-F238E27FC236}">
                  <a16:creationId xmlns:a16="http://schemas.microsoft.com/office/drawing/2014/main" id="{FA09CBE7-2B31-4F52-BAA5-CBDF8AE0CB88}"/>
                </a:ext>
              </a:extLst>
            </p:cNvPr>
            <p:cNvSpPr/>
            <p:nvPr/>
          </p:nvSpPr>
          <p:spPr>
            <a:xfrm>
              <a:off x="3727379" y="3071425"/>
              <a:ext cx="780250" cy="1134208"/>
            </a:xfrm>
            <a:custGeom>
              <a:avLst/>
              <a:gdLst/>
              <a:ahLst/>
              <a:cxnLst/>
              <a:rect l="l" t="t" r="r" b="b"/>
              <a:pathLst>
                <a:path w="18003" h="26170" extrusionOk="0">
                  <a:moveTo>
                    <a:pt x="10796" y="1"/>
                  </a:moveTo>
                  <a:lnTo>
                    <a:pt x="5644" y="24399"/>
                  </a:lnTo>
                  <a:cubicBezTo>
                    <a:pt x="5644" y="24399"/>
                    <a:pt x="0" y="25731"/>
                    <a:pt x="1911" y="25847"/>
                  </a:cubicBezTo>
                  <a:cubicBezTo>
                    <a:pt x="3127" y="25920"/>
                    <a:pt x="5422" y="26170"/>
                    <a:pt x="7078" y="26170"/>
                  </a:cubicBezTo>
                  <a:cubicBezTo>
                    <a:pt x="8024" y="26170"/>
                    <a:pt x="8762" y="26088"/>
                    <a:pt x="8973" y="25847"/>
                  </a:cubicBezTo>
                  <a:cubicBezTo>
                    <a:pt x="9436" y="25326"/>
                    <a:pt x="18003" y="6889"/>
                    <a:pt x="18003" y="5442"/>
                  </a:cubicBezTo>
                  <a:cubicBezTo>
                    <a:pt x="18003" y="4024"/>
                    <a:pt x="10796" y="1"/>
                    <a:pt x="10796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03;p52">
              <a:extLst>
                <a:ext uri="{FF2B5EF4-FFF2-40B4-BE49-F238E27FC236}">
                  <a16:creationId xmlns:a16="http://schemas.microsoft.com/office/drawing/2014/main" id="{6EE2E82D-3537-40DA-A955-A66358833B93}"/>
                </a:ext>
              </a:extLst>
            </p:cNvPr>
            <p:cNvSpPr/>
            <p:nvPr/>
          </p:nvSpPr>
          <p:spPr>
            <a:xfrm>
              <a:off x="3975762" y="2843107"/>
              <a:ext cx="1465152" cy="1363910"/>
            </a:xfrm>
            <a:custGeom>
              <a:avLst/>
              <a:gdLst/>
              <a:ahLst/>
              <a:cxnLst/>
              <a:rect l="l" t="t" r="r" b="b"/>
              <a:pathLst>
                <a:path w="33806" h="31470" extrusionOk="0">
                  <a:moveTo>
                    <a:pt x="8194" y="1"/>
                  </a:moveTo>
                  <a:cubicBezTo>
                    <a:pt x="8062" y="1"/>
                    <a:pt x="7936" y="10"/>
                    <a:pt x="7815" y="30"/>
                  </a:cubicBezTo>
                  <a:cubicBezTo>
                    <a:pt x="3936" y="667"/>
                    <a:pt x="0" y="18988"/>
                    <a:pt x="0" y="18988"/>
                  </a:cubicBezTo>
                  <a:cubicBezTo>
                    <a:pt x="2605" y="20551"/>
                    <a:pt x="5470" y="21621"/>
                    <a:pt x="8480" y="22171"/>
                  </a:cubicBezTo>
                  <a:lnTo>
                    <a:pt x="10651" y="16238"/>
                  </a:lnTo>
                  <a:cubicBezTo>
                    <a:pt x="10651" y="16238"/>
                    <a:pt x="16497" y="29465"/>
                    <a:pt x="20839" y="30970"/>
                  </a:cubicBezTo>
                  <a:cubicBezTo>
                    <a:pt x="21758" y="31292"/>
                    <a:pt x="22761" y="31469"/>
                    <a:pt x="23782" y="31469"/>
                  </a:cubicBezTo>
                  <a:cubicBezTo>
                    <a:pt x="26621" y="31469"/>
                    <a:pt x="29607" y="30097"/>
                    <a:pt x="31374" y="26628"/>
                  </a:cubicBezTo>
                  <a:cubicBezTo>
                    <a:pt x="33805" y="21940"/>
                    <a:pt x="30100" y="16585"/>
                    <a:pt x="25527" y="12881"/>
                  </a:cubicBezTo>
                  <a:cubicBezTo>
                    <a:pt x="21125" y="9320"/>
                    <a:pt x="12269" y="1"/>
                    <a:pt x="8194" y="1"/>
                  </a:cubicBezTo>
                  <a:close/>
                </a:path>
              </a:pathLst>
            </a:custGeom>
            <a:solidFill>
              <a:srgbClr val="61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104;p52">
              <a:extLst>
                <a:ext uri="{FF2B5EF4-FFF2-40B4-BE49-F238E27FC236}">
                  <a16:creationId xmlns:a16="http://schemas.microsoft.com/office/drawing/2014/main" id="{29085E1E-2B7A-49BC-BF5E-7A9EBE4F3B4B}"/>
                </a:ext>
              </a:extLst>
            </p:cNvPr>
            <p:cNvSpPr/>
            <p:nvPr/>
          </p:nvSpPr>
          <p:spPr>
            <a:xfrm>
              <a:off x="3958166" y="2548869"/>
              <a:ext cx="1284554" cy="900692"/>
            </a:xfrm>
            <a:custGeom>
              <a:avLst/>
              <a:gdLst/>
              <a:ahLst/>
              <a:cxnLst/>
              <a:rect l="l" t="t" r="r" b="b"/>
              <a:pathLst>
                <a:path w="29639" h="20782" extrusionOk="0">
                  <a:moveTo>
                    <a:pt x="24638" y="1"/>
                  </a:moveTo>
                  <a:cubicBezTo>
                    <a:pt x="23818" y="1"/>
                    <a:pt x="22858" y="480"/>
                    <a:pt x="22518" y="2536"/>
                  </a:cubicBezTo>
                  <a:cubicBezTo>
                    <a:pt x="21882" y="6356"/>
                    <a:pt x="22518" y="15994"/>
                    <a:pt x="22518" y="15994"/>
                  </a:cubicBezTo>
                  <a:lnTo>
                    <a:pt x="11462" y="16515"/>
                  </a:lnTo>
                  <a:cubicBezTo>
                    <a:pt x="11462" y="16515"/>
                    <a:pt x="10536" y="16544"/>
                    <a:pt x="9378" y="16573"/>
                  </a:cubicBezTo>
                  <a:cubicBezTo>
                    <a:pt x="8117" y="15603"/>
                    <a:pt x="7579" y="15271"/>
                    <a:pt x="7434" y="15271"/>
                  </a:cubicBezTo>
                  <a:cubicBezTo>
                    <a:pt x="7190" y="15271"/>
                    <a:pt x="8063" y="16213"/>
                    <a:pt x="8481" y="16631"/>
                  </a:cubicBezTo>
                  <a:cubicBezTo>
                    <a:pt x="5905" y="16747"/>
                    <a:pt x="3242" y="16949"/>
                    <a:pt x="7381" y="17268"/>
                  </a:cubicBezTo>
                  <a:cubicBezTo>
                    <a:pt x="7381" y="17268"/>
                    <a:pt x="1" y="17412"/>
                    <a:pt x="7381" y="18049"/>
                  </a:cubicBezTo>
                  <a:cubicBezTo>
                    <a:pt x="7381" y="18049"/>
                    <a:pt x="1159" y="18049"/>
                    <a:pt x="7526" y="18686"/>
                  </a:cubicBezTo>
                  <a:cubicBezTo>
                    <a:pt x="7526" y="18686"/>
                    <a:pt x="6580" y="18617"/>
                    <a:pt x="5897" y="18617"/>
                  </a:cubicBezTo>
                  <a:cubicBezTo>
                    <a:pt x="4978" y="18617"/>
                    <a:pt x="4537" y="18741"/>
                    <a:pt x="7526" y="19322"/>
                  </a:cubicBezTo>
                  <a:cubicBezTo>
                    <a:pt x="10705" y="19923"/>
                    <a:pt x="16728" y="20782"/>
                    <a:pt x="21368" y="20782"/>
                  </a:cubicBezTo>
                  <a:cubicBezTo>
                    <a:pt x="24333" y="20782"/>
                    <a:pt x="26734" y="20431"/>
                    <a:pt x="27467" y="19438"/>
                  </a:cubicBezTo>
                  <a:cubicBezTo>
                    <a:pt x="29378" y="16891"/>
                    <a:pt x="29638" y="2767"/>
                    <a:pt x="25962" y="365"/>
                  </a:cubicBezTo>
                  <a:cubicBezTo>
                    <a:pt x="25962" y="365"/>
                    <a:pt x="25353" y="1"/>
                    <a:pt x="24638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105;p52">
              <a:extLst>
                <a:ext uri="{FF2B5EF4-FFF2-40B4-BE49-F238E27FC236}">
                  <a16:creationId xmlns:a16="http://schemas.microsoft.com/office/drawing/2014/main" id="{510A0ED6-029D-4035-9977-569FDA321A2F}"/>
                </a:ext>
              </a:extLst>
            </p:cNvPr>
            <p:cNvSpPr/>
            <p:nvPr/>
          </p:nvSpPr>
          <p:spPr>
            <a:xfrm>
              <a:off x="4881400" y="2547092"/>
              <a:ext cx="351271" cy="480641"/>
            </a:xfrm>
            <a:custGeom>
              <a:avLst/>
              <a:gdLst/>
              <a:ahLst/>
              <a:cxnLst/>
              <a:rect l="l" t="t" r="r" b="b"/>
              <a:pathLst>
                <a:path w="8105" h="11090" extrusionOk="0">
                  <a:moveTo>
                    <a:pt x="3344" y="1"/>
                  </a:moveTo>
                  <a:cubicBezTo>
                    <a:pt x="3050" y="1"/>
                    <a:pt x="2754" y="33"/>
                    <a:pt x="2461" y="88"/>
                  </a:cubicBezTo>
                  <a:cubicBezTo>
                    <a:pt x="1" y="551"/>
                    <a:pt x="377" y="10941"/>
                    <a:pt x="377" y="10941"/>
                  </a:cubicBezTo>
                  <a:cubicBezTo>
                    <a:pt x="1138" y="11045"/>
                    <a:pt x="1850" y="11089"/>
                    <a:pt x="2509" y="11089"/>
                  </a:cubicBezTo>
                  <a:cubicBezTo>
                    <a:pt x="6066" y="11089"/>
                    <a:pt x="8105" y="9812"/>
                    <a:pt x="8105" y="9812"/>
                  </a:cubicBezTo>
                  <a:cubicBezTo>
                    <a:pt x="7671" y="1821"/>
                    <a:pt x="5547" y="1"/>
                    <a:pt x="3344" y="1"/>
                  </a:cubicBezTo>
                  <a:close/>
                </a:path>
              </a:pathLst>
            </a:custGeom>
            <a:solidFill>
              <a:srgbClr val="F9B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3C3CB81-80F3-4FC2-9D7C-069DF05F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7630" y="-384207"/>
            <a:ext cx="1120049" cy="1842289"/>
          </a:xfrm>
          <a:prstGeom prst="rect">
            <a:avLst/>
          </a:prstGeom>
        </p:spPr>
      </p:pic>
      <p:sp>
        <p:nvSpPr>
          <p:cNvPr id="47" name="Google Shape;463;p37">
            <a:extLst>
              <a:ext uri="{FF2B5EF4-FFF2-40B4-BE49-F238E27FC236}">
                <a16:creationId xmlns:a16="http://schemas.microsoft.com/office/drawing/2014/main" id="{88119D92-E59D-4BFB-BEA5-E8DDFDB616F9}"/>
              </a:ext>
            </a:extLst>
          </p:cNvPr>
          <p:cNvSpPr txBox="1">
            <a:spLocks/>
          </p:cNvSpPr>
          <p:nvPr/>
        </p:nvSpPr>
        <p:spPr>
          <a:xfrm>
            <a:off x="-13490" y="711053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Research Question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2DE1BE-DCDA-47A4-A4F1-4D2ECD73E6EB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</a:t>
            </a:r>
            <a:r>
              <a:rPr lang="en-GB" b="1" err="1"/>
              <a:t>Chathuranga</a:t>
            </a:r>
            <a:r>
              <a:rPr lang="en-GB" b="1"/>
              <a:t>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053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55B1A-17C8-48D1-9B01-3D6D4295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49" y="-1076532"/>
            <a:ext cx="6713596" cy="60411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CB3FD8-BD44-4B5A-87B0-5ABD5467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08" y="934064"/>
            <a:ext cx="3495237" cy="20746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Specific and Sub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50E5D-3860-421C-A61E-7D427C85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7952" y="2627101"/>
            <a:ext cx="3505504" cy="347502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474245" cy="5181600"/>
          </a:xfrm>
        </p:spPr>
        <p:txBody>
          <a:bodyPr/>
          <a:lstStyle/>
          <a:p>
            <a:r>
              <a:rPr lang="en-US"/>
              <a:t>Specific Objective</a:t>
            </a:r>
          </a:p>
          <a:p>
            <a:pPr lvl="1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Acquire invasive and non-invasive data analysis for early identification</a:t>
            </a:r>
          </a:p>
          <a:p>
            <a:pPr marL="457200" lvl="1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  of depressive disorder.</a:t>
            </a:r>
          </a:p>
          <a:p>
            <a:pPr marL="457200" lvl="1" indent="0">
              <a:buNone/>
            </a:pPr>
            <a:endParaRPr lang="en-US" sz="1800">
              <a:latin typeface="Calibri" panose="020F0502020204030204" pitchFamily="34" charset="0"/>
              <a:cs typeface="Iskoola Pota" panose="020B0502040204020203" pitchFamily="34" charset="0"/>
            </a:endParaRPr>
          </a:p>
          <a:p>
            <a:r>
              <a:rPr lang="en-US"/>
              <a:t>Sub Objectives</a:t>
            </a:r>
          </a:p>
          <a:p>
            <a:pPr lvl="1" algn="just"/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health parameters that can be collected using a wearable device to identify early depression symptoms.  </a:t>
            </a:r>
          </a:p>
          <a:p>
            <a:pPr lvl="1" algn="just"/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techniques as alternative methods to collect the same parameter data. </a:t>
            </a:r>
          </a:p>
          <a:p>
            <a:pPr lvl="1" algn="just"/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data using invasive (wearable) and non-invasive techniques and build methods to identify early depression symptoms </a:t>
            </a:r>
          </a:p>
          <a:p>
            <a:pPr lvl="1" algn="just"/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 probability of abnormal physical changes towards depression with the designed models. </a:t>
            </a:r>
          </a:p>
          <a:p>
            <a:pPr lvl="1" algn="just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Integrate both models into the mobile app.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77A7F-8F48-4B16-B20E-6C07AE8D74C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49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8" y="249276"/>
            <a:ext cx="11684000" cy="792162"/>
          </a:xfrm>
        </p:spPr>
        <p:txBody>
          <a:bodyPr>
            <a:no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Implementation Progress</a:t>
            </a:r>
            <a:endParaRPr lang="en-US" b="1" kern="0">
              <a:solidFill>
                <a:srgbClr val="61878C"/>
              </a:solidFill>
              <a:latin typeface="+mn-lt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5D8964-CC80-4BCB-8DFD-2A8A23AFA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485318"/>
              </p:ext>
            </p:extLst>
          </p:nvPr>
        </p:nvGraphicFramePr>
        <p:xfrm>
          <a:off x="-6839" y="838462"/>
          <a:ext cx="6857038" cy="5578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8663759-1506-4EDF-B5A3-F97D2A609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70333"/>
              </p:ext>
            </p:extLst>
          </p:nvPr>
        </p:nvGraphicFramePr>
        <p:xfrm>
          <a:off x="5232018" y="3313321"/>
          <a:ext cx="4941350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340CA2A-7E84-41B8-95B1-79F618AD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936678"/>
              </p:ext>
            </p:extLst>
          </p:nvPr>
        </p:nvGraphicFramePr>
        <p:xfrm>
          <a:off x="4290199" y="2606406"/>
          <a:ext cx="6492240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DE52E5D-D198-4814-ADBB-29E813E9B2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089253"/>
              </p:ext>
            </p:extLst>
          </p:nvPr>
        </p:nvGraphicFramePr>
        <p:xfrm>
          <a:off x="6061578" y="4002940"/>
          <a:ext cx="3025862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29B4E90-6909-442D-98A6-FA8B3B1E0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888141"/>
              </p:ext>
            </p:extLst>
          </p:nvPr>
        </p:nvGraphicFramePr>
        <p:xfrm>
          <a:off x="6783798" y="4675292"/>
          <a:ext cx="3025862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2DACBC48-5737-4D0C-8EB3-70823AE137D8}"/>
              </a:ext>
            </a:extLst>
          </p:cNvPr>
          <p:cNvSpPr/>
          <p:nvPr/>
        </p:nvSpPr>
        <p:spPr>
          <a:xfrm>
            <a:off x="3529071" y="2826769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4C66247-0DC4-4335-87EB-4411BBD771D6}"/>
              </a:ext>
            </a:extLst>
          </p:cNvPr>
          <p:cNvSpPr/>
          <p:nvPr/>
        </p:nvSpPr>
        <p:spPr>
          <a:xfrm>
            <a:off x="4401142" y="3529668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540DE44-AD65-40B0-89FE-C103170F0154}"/>
              </a:ext>
            </a:extLst>
          </p:cNvPr>
          <p:cNvSpPr/>
          <p:nvPr/>
        </p:nvSpPr>
        <p:spPr>
          <a:xfrm>
            <a:off x="5300516" y="4243880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B0DD85A-4E6B-4C48-87F1-E2037CB7339B}"/>
              </a:ext>
            </a:extLst>
          </p:cNvPr>
          <p:cNvSpPr/>
          <p:nvPr/>
        </p:nvSpPr>
        <p:spPr>
          <a:xfrm>
            <a:off x="6047682" y="4863183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EB949-B5C9-41FD-8CE2-58B1D1A1EB61}"/>
              </a:ext>
            </a:extLst>
          </p:cNvPr>
          <p:cNvGrpSpPr/>
          <p:nvPr/>
        </p:nvGrpSpPr>
        <p:grpSpPr>
          <a:xfrm>
            <a:off x="259261" y="4153424"/>
            <a:ext cx="1672729" cy="584751"/>
            <a:chOff x="0" y="0"/>
            <a:chExt cx="1384183" cy="58475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9EF5F63-DB5D-448F-958A-FF1292AE72B5}"/>
                </a:ext>
              </a:extLst>
            </p:cNvPr>
            <p:cNvSpPr/>
            <p:nvPr/>
          </p:nvSpPr>
          <p:spPr>
            <a:xfrm>
              <a:off x="0" y="0"/>
              <a:ext cx="1384183" cy="584751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F38E4CE3-3479-4F21-BE02-B47D8035BECE}"/>
                </a:ext>
              </a:extLst>
            </p:cNvPr>
            <p:cNvSpPr txBox="1"/>
            <p:nvPr/>
          </p:nvSpPr>
          <p:spPr>
            <a:xfrm>
              <a:off x="17127" y="17127"/>
              <a:ext cx="1349929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Completed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FDF222-FA0C-45E3-8517-8AE2D2B4557E}"/>
              </a:ext>
            </a:extLst>
          </p:cNvPr>
          <p:cNvGrpSpPr/>
          <p:nvPr/>
        </p:nvGrpSpPr>
        <p:grpSpPr>
          <a:xfrm>
            <a:off x="271039" y="4894999"/>
            <a:ext cx="1660951" cy="584751"/>
            <a:chOff x="0" y="0"/>
            <a:chExt cx="1660951" cy="58475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EA1551-4198-47B7-8A01-A81327EE9470}"/>
                </a:ext>
              </a:extLst>
            </p:cNvPr>
            <p:cNvSpPr/>
            <p:nvPr/>
          </p:nvSpPr>
          <p:spPr>
            <a:xfrm>
              <a:off x="0" y="0"/>
              <a:ext cx="1660951" cy="58475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F9E58AE5-220A-40ED-B71C-CB12811FE154}"/>
                </a:ext>
              </a:extLst>
            </p:cNvPr>
            <p:cNvSpPr txBox="1"/>
            <p:nvPr/>
          </p:nvSpPr>
          <p:spPr>
            <a:xfrm>
              <a:off x="17127" y="17127"/>
              <a:ext cx="1626697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kern="1200"/>
                <a:t>To be Completed (PP2)</a:t>
              </a:r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D843BDC-8FC8-47EB-B6AA-FCC00C105D1B}"/>
              </a:ext>
            </a:extLst>
          </p:cNvPr>
          <p:cNvGraphicFramePr/>
          <p:nvPr/>
        </p:nvGraphicFramePr>
        <p:xfrm>
          <a:off x="279959" y="5638671"/>
          <a:ext cx="1631334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31BF845-3793-4317-9536-5C94B451CC2F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955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8" y="249276"/>
            <a:ext cx="11684000" cy="792162"/>
          </a:xfrm>
        </p:spPr>
        <p:txBody>
          <a:bodyPr>
            <a:no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Implementation Progress</a:t>
            </a:r>
            <a:endParaRPr lang="en-US" b="1" kern="0">
              <a:solidFill>
                <a:srgbClr val="61878C"/>
              </a:solidFill>
              <a:latin typeface="+mn-lt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5D8964-CC80-4BCB-8DFD-2A8A23AFA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494681"/>
              </p:ext>
            </p:extLst>
          </p:nvPr>
        </p:nvGraphicFramePr>
        <p:xfrm>
          <a:off x="-6839" y="838462"/>
          <a:ext cx="7315200" cy="5578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1D00A4A-34AF-464C-8D4B-5DD9E0DB5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922188"/>
              </p:ext>
            </p:extLst>
          </p:nvPr>
        </p:nvGraphicFramePr>
        <p:xfrm>
          <a:off x="2674374" y="1433053"/>
          <a:ext cx="3108960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340CA2A-7E84-41B8-95B1-79F618AD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136923"/>
              </p:ext>
            </p:extLst>
          </p:nvPr>
        </p:nvGraphicFramePr>
        <p:xfrm>
          <a:off x="3529071" y="2059952"/>
          <a:ext cx="7104891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29B4E90-6909-442D-98A6-FA8B3B1E0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629864"/>
              </p:ext>
            </p:extLst>
          </p:nvPr>
        </p:nvGraphicFramePr>
        <p:xfrm>
          <a:off x="6829617" y="4474975"/>
          <a:ext cx="5396946" cy="94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F72891-A99B-4BAC-B791-19F12EB783EA}"/>
              </a:ext>
            </a:extLst>
          </p:cNvPr>
          <p:cNvSpPr/>
          <p:nvPr/>
        </p:nvSpPr>
        <p:spPr>
          <a:xfrm>
            <a:off x="1931990" y="1630624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DACBC48-5737-4D0C-8EB3-70823AE137D8}"/>
              </a:ext>
            </a:extLst>
          </p:cNvPr>
          <p:cNvSpPr/>
          <p:nvPr/>
        </p:nvSpPr>
        <p:spPr>
          <a:xfrm>
            <a:off x="2674374" y="2241330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4C66247-0DC4-4335-87EB-4411BBD771D6}"/>
              </a:ext>
            </a:extLst>
          </p:cNvPr>
          <p:cNvSpPr/>
          <p:nvPr/>
        </p:nvSpPr>
        <p:spPr>
          <a:xfrm>
            <a:off x="4108912" y="2934218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540DE44-AD65-40B0-89FE-C103170F0154}"/>
              </a:ext>
            </a:extLst>
          </p:cNvPr>
          <p:cNvSpPr/>
          <p:nvPr/>
        </p:nvSpPr>
        <p:spPr>
          <a:xfrm>
            <a:off x="5300516" y="4243880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EB949-B5C9-41FD-8CE2-58B1D1A1EB61}"/>
              </a:ext>
            </a:extLst>
          </p:cNvPr>
          <p:cNvGrpSpPr/>
          <p:nvPr/>
        </p:nvGrpSpPr>
        <p:grpSpPr>
          <a:xfrm>
            <a:off x="259261" y="4153424"/>
            <a:ext cx="1672729" cy="584751"/>
            <a:chOff x="0" y="0"/>
            <a:chExt cx="1384183" cy="58475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9EF5F63-DB5D-448F-958A-FF1292AE72B5}"/>
                </a:ext>
              </a:extLst>
            </p:cNvPr>
            <p:cNvSpPr/>
            <p:nvPr/>
          </p:nvSpPr>
          <p:spPr>
            <a:xfrm>
              <a:off x="0" y="0"/>
              <a:ext cx="1384183" cy="584751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F38E4CE3-3479-4F21-BE02-B47D8035BECE}"/>
                </a:ext>
              </a:extLst>
            </p:cNvPr>
            <p:cNvSpPr txBox="1"/>
            <p:nvPr/>
          </p:nvSpPr>
          <p:spPr>
            <a:xfrm>
              <a:off x="17127" y="17127"/>
              <a:ext cx="1349929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Completed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FDF222-FA0C-45E3-8517-8AE2D2B4557E}"/>
              </a:ext>
            </a:extLst>
          </p:cNvPr>
          <p:cNvGrpSpPr/>
          <p:nvPr/>
        </p:nvGrpSpPr>
        <p:grpSpPr>
          <a:xfrm>
            <a:off x="271039" y="4894999"/>
            <a:ext cx="1660951" cy="584751"/>
            <a:chOff x="0" y="0"/>
            <a:chExt cx="1660951" cy="58475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EA1551-4198-47B7-8A01-A81327EE9470}"/>
                </a:ext>
              </a:extLst>
            </p:cNvPr>
            <p:cNvSpPr/>
            <p:nvPr/>
          </p:nvSpPr>
          <p:spPr>
            <a:xfrm>
              <a:off x="0" y="0"/>
              <a:ext cx="1660951" cy="58475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F9E58AE5-220A-40ED-B71C-CB12811FE154}"/>
                </a:ext>
              </a:extLst>
            </p:cNvPr>
            <p:cNvSpPr txBox="1"/>
            <p:nvPr/>
          </p:nvSpPr>
          <p:spPr>
            <a:xfrm>
              <a:off x="17127" y="17127"/>
              <a:ext cx="1626697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kern="1200"/>
                <a:t>To be Completed (PP2)</a:t>
              </a:r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D843BDC-8FC8-47EB-B6AA-FCC00C105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698048"/>
              </p:ext>
            </p:extLst>
          </p:nvPr>
        </p:nvGraphicFramePr>
        <p:xfrm>
          <a:off x="279959" y="5638671"/>
          <a:ext cx="1631334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9C9E32DC-27FE-4E2F-8BFD-33ECD105B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063872"/>
              </p:ext>
            </p:extLst>
          </p:nvPr>
        </p:nvGraphicFramePr>
        <p:xfrm>
          <a:off x="4819226" y="2754076"/>
          <a:ext cx="3025862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F91DD2F0-AFCC-45A0-AA07-AAB3C4D78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630134"/>
              </p:ext>
            </p:extLst>
          </p:nvPr>
        </p:nvGraphicFramePr>
        <p:xfrm>
          <a:off x="6061578" y="3982897"/>
          <a:ext cx="4798100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BBECC1-0421-4C6B-97AB-DC44F6429E5D}"/>
              </a:ext>
            </a:extLst>
          </p:cNvPr>
          <p:cNvSpPr/>
          <p:nvPr/>
        </p:nvSpPr>
        <p:spPr>
          <a:xfrm>
            <a:off x="6203154" y="4894999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D785885B-782D-4E56-8695-160D23D9B0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376535"/>
              </p:ext>
            </p:extLst>
          </p:nvPr>
        </p:nvGraphicFramePr>
        <p:xfrm>
          <a:off x="4545226" y="3384766"/>
          <a:ext cx="3025862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sp>
        <p:nvSpPr>
          <p:cNvPr id="32" name="Arrow: Right 31">
            <a:extLst>
              <a:ext uri="{FF2B5EF4-FFF2-40B4-BE49-F238E27FC236}">
                <a16:creationId xmlns:a16="http://schemas.microsoft.com/office/drawing/2014/main" id="{323BB8C3-CC79-4ADD-B8AF-572F3E4B82CE}"/>
              </a:ext>
            </a:extLst>
          </p:cNvPr>
          <p:cNvSpPr/>
          <p:nvPr/>
        </p:nvSpPr>
        <p:spPr>
          <a:xfrm>
            <a:off x="4409394" y="3576817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0AE76C59-193F-4D95-B57F-0D3876E3C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476896"/>
              </p:ext>
            </p:extLst>
          </p:nvPr>
        </p:nvGraphicFramePr>
        <p:xfrm>
          <a:off x="7999326" y="5307711"/>
          <a:ext cx="4192674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sp>
        <p:nvSpPr>
          <p:cNvPr id="34" name="Arrow: Right 33">
            <a:extLst>
              <a:ext uri="{FF2B5EF4-FFF2-40B4-BE49-F238E27FC236}">
                <a16:creationId xmlns:a16="http://schemas.microsoft.com/office/drawing/2014/main" id="{B9F96353-8418-4138-953B-C02754B219F9}"/>
              </a:ext>
            </a:extLst>
          </p:cNvPr>
          <p:cNvSpPr/>
          <p:nvPr/>
        </p:nvSpPr>
        <p:spPr>
          <a:xfrm>
            <a:off x="7351024" y="5567021"/>
            <a:ext cx="480140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410450-93B6-4663-B6A9-47C8A57EE5A5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378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1;p52">
            <a:extLst>
              <a:ext uri="{FF2B5EF4-FFF2-40B4-BE49-F238E27FC236}">
                <a16:creationId xmlns:a16="http://schemas.microsoft.com/office/drawing/2014/main" id="{A6453D41-8C7F-4F09-9D70-7E6FA53BD1E4}"/>
              </a:ext>
            </a:extLst>
          </p:cNvPr>
          <p:cNvSpPr/>
          <p:nvPr/>
        </p:nvSpPr>
        <p:spPr>
          <a:xfrm rot="-6300093">
            <a:off x="7444295" y="823986"/>
            <a:ext cx="5867161" cy="4600427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FEC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2476500" y="406894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Obtain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Yashodhika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E69A7-2D5A-4DC6-A6F7-097FF33D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C9AB1-E173-486A-A228-D10F9236A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10402110" cy="469106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data have been collected Through Online Public database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b="1"/>
              <a:t>Heart Rate data.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/>
              <a:t>Parameters : Age, Gender, Heartrate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/>
              <a:t>Total: 3798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/>
              <a:t>Depressed Individuals: 483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b="1"/>
              <a:t>Sleep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/>
              <a:t>Parameters: </a:t>
            </a:r>
            <a:r>
              <a:rPr lang="en-US" sz="2000"/>
              <a:t>Age, Gender, Total sleep, Ripped eye Moment Sleep (REM), Deep sleep, Light Sleep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/>
              <a:t>Total: 530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/>
              <a:t>Depressed Individuals: 71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lvl="2"/>
            <a:endParaRPr lang="en-US" sz="200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F5D6D-2A12-4C16-AD9A-E7259CC1E71F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73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Data Pre-Processing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166018"/>
            <a:ext cx="4419601" cy="4067463"/>
          </a:xfrm>
        </p:spPr>
        <p:txBody>
          <a:bodyPr/>
          <a:lstStyle/>
          <a:p>
            <a:pPr marL="457200" lvl="1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3200" b="1"/>
              <a:t>Data Preprocessing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Select Necessary Columns 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Added Necessary headings.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Remove Rows with Missing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Encoding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Data Categorizing </a:t>
            </a:r>
          </a:p>
          <a:p>
            <a:pPr lvl="2"/>
            <a:endParaRPr lang="en-US" sz="1200"/>
          </a:p>
          <a:p>
            <a:pPr lvl="1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3405FE-DEAF-4B08-B8BC-F251EBBB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80" y="1463630"/>
            <a:ext cx="4599731" cy="23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4E049D-AAD2-4074-BD77-82D3A396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92" y="3902083"/>
            <a:ext cx="4528420" cy="226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BCFB19-7F87-49B6-B0FD-45577391947D}"/>
              </a:ext>
            </a:extLst>
          </p:cNvPr>
          <p:cNvSpPr txBox="1"/>
          <p:nvPr/>
        </p:nvSpPr>
        <p:spPr>
          <a:xfrm>
            <a:off x="9246881" y="3092963"/>
            <a:ext cx="2812998" cy="923330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Select Necessary Columns </a:t>
            </a:r>
          </a:p>
          <a:p>
            <a:pPr algn="ctr"/>
            <a:r>
              <a:rPr lang="en-US"/>
              <a:t>and </a:t>
            </a:r>
          </a:p>
          <a:p>
            <a:pPr algn="ctr"/>
            <a:r>
              <a:rPr lang="en-US"/>
              <a:t>Give Headings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6B9331-14A5-4F0E-A6DE-5376B6CEFF2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696528" y="1857983"/>
            <a:ext cx="550353" cy="16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E4D02C-E984-4521-8340-E013FE3F2B4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482521" y="3554628"/>
            <a:ext cx="764360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1578A6-C1D5-4964-BDAF-9EF7F497BDD6}"/>
              </a:ext>
            </a:extLst>
          </p:cNvPr>
          <p:cNvSpPr txBox="1"/>
          <p:nvPr/>
        </p:nvSpPr>
        <p:spPr>
          <a:xfrm>
            <a:off x="2779811" y="6488668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8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C7DF9E-E388-4890-974E-3C091FAC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-901225"/>
            <a:ext cx="6170789" cy="5549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4E684-6F42-4973-B8E0-74652151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7" y="762000"/>
            <a:ext cx="4647902" cy="46078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95562"/>
            <a:ext cx="10363200" cy="1362075"/>
          </a:xfrm>
        </p:spPr>
        <p:txBody>
          <a:bodyPr/>
          <a:lstStyle/>
          <a:p>
            <a:r>
              <a:rPr lang="en-US">
                <a:latin typeface="+mn-lt"/>
              </a:rPr>
              <a:t>It18120226 | </a:t>
            </a:r>
            <a:r>
              <a:rPr lang="en-US" err="1">
                <a:latin typeface="+mn-lt"/>
              </a:rPr>
              <a:t>Oshadi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Yashodhika</a:t>
            </a:r>
            <a:r>
              <a:rPr lang="en-US">
                <a:latin typeface="+mn-lt"/>
              </a:rPr>
              <a:t> g. b.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Information Technology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DB2A7-49DC-473E-93EA-0C5C0B5E7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52400"/>
            <a:ext cx="1981200" cy="228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EF436F-904B-49AD-BD7C-52E1F85F8C27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20B7AA5-7F54-4860-9F8F-D0A6649D273F}"/>
              </a:ext>
            </a:extLst>
          </p:cNvPr>
          <p:cNvGrpSpPr/>
          <p:nvPr/>
        </p:nvGrpSpPr>
        <p:grpSpPr>
          <a:xfrm>
            <a:off x="228968" y="1633025"/>
            <a:ext cx="5702710" cy="4649824"/>
            <a:chOff x="228968" y="1566150"/>
            <a:chExt cx="4537585" cy="3674276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7A897C35-5E12-4BC7-B82C-6598F85A6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566150"/>
              <a:ext cx="4461753" cy="50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55DBE62F-0641-4B2F-8397-2FE3870F7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029379"/>
              <a:ext cx="4461753" cy="449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89ADB6ED-51B7-43FA-9DB6-98E71E14C8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" t="4269" b="-1"/>
            <a:stretch/>
          </p:blipFill>
          <p:spPr bwMode="auto">
            <a:xfrm>
              <a:off x="228968" y="2479064"/>
              <a:ext cx="4537585" cy="2761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Data Pre-Processing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3A84EF-6083-4764-8F96-10401DFF865D}"/>
              </a:ext>
            </a:extLst>
          </p:cNvPr>
          <p:cNvGrpSpPr/>
          <p:nvPr/>
        </p:nvGrpSpPr>
        <p:grpSpPr>
          <a:xfrm>
            <a:off x="6663071" y="1481341"/>
            <a:ext cx="4973926" cy="4580279"/>
            <a:chOff x="6989106" y="1471613"/>
            <a:chExt cx="4973926" cy="4247041"/>
          </a:xfrm>
        </p:grpSpPr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EAC7A04D-211A-4F63-A8CB-9C27DE84A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106" y="1471613"/>
              <a:ext cx="4685343" cy="104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>
              <a:extLst>
                <a:ext uri="{FF2B5EF4-FFF2-40B4-BE49-F238E27FC236}">
                  <a16:creationId xmlns:a16="http://schemas.microsoft.com/office/drawing/2014/main" id="{F0CD890D-80B0-427F-9F2F-6365AD661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106" y="2585080"/>
              <a:ext cx="4973926" cy="3133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B9166C20-A5F3-4252-990A-E54531E19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084" y="631175"/>
            <a:ext cx="10711269" cy="2442944"/>
          </a:xfrm>
        </p:spPr>
        <p:txBody>
          <a:bodyPr/>
          <a:lstStyle/>
          <a:p>
            <a:pPr marL="457200" lvl="1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b="1"/>
              <a:t>Categorizing , Null Value Removing (Heart rate &amp; Sleep data)</a:t>
            </a:r>
          </a:p>
          <a:p>
            <a:pPr lvl="2"/>
            <a:endParaRPr lang="en-US" sz="1200"/>
          </a:p>
          <a:p>
            <a:pPr lvl="1"/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A0E2CA-AA50-4417-9F6D-7B3E0204A997}"/>
              </a:ext>
            </a:extLst>
          </p:cNvPr>
          <p:cNvSpPr txBox="1"/>
          <p:nvPr/>
        </p:nvSpPr>
        <p:spPr>
          <a:xfrm>
            <a:off x="2674374" y="6446034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885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Model Implementation </a:t>
            </a:r>
          </a:p>
          <a:p>
            <a:r>
              <a:rPr lang="en-US"/>
              <a:t>Models have been Implemented with supervised learning  classification Algorithms.</a:t>
            </a:r>
          </a:p>
          <a:p>
            <a:pPr lvl="1"/>
            <a:r>
              <a:rPr lang="en-US" b="1"/>
              <a:t>Heart Rate Models </a:t>
            </a:r>
          </a:p>
          <a:p>
            <a:pPr lvl="2"/>
            <a:r>
              <a:rPr lang="en-US" sz="1600"/>
              <a:t>k-nearest neighbors (KNN) algorithm : Accuracy at k = 5 </a:t>
            </a:r>
            <a:r>
              <a:rPr lang="en-US" sz="1600">
                <a:sym typeface="Wingdings" panose="05000000000000000000" pitchFamily="2" charset="2"/>
              </a:rPr>
              <a:t> </a:t>
            </a:r>
            <a:r>
              <a:rPr lang="en-US" sz="1600"/>
              <a:t>0.8447368421052631 </a:t>
            </a:r>
          </a:p>
          <a:p>
            <a:pPr lvl="2"/>
            <a:r>
              <a:rPr lang="en-US" sz="1600">
                <a:solidFill>
                  <a:srgbClr val="FF0000"/>
                </a:solidFill>
              </a:rPr>
              <a:t>Support Vector Machine (SVM) algorithm  : Accuracy </a:t>
            </a:r>
            <a:r>
              <a:rPr lang="en-US" sz="1600">
                <a:solidFill>
                  <a:srgbClr val="FF0000"/>
                </a:solidFill>
                <a:sym typeface="Wingdings" panose="05000000000000000000" pitchFamily="2" charset="2"/>
              </a:rPr>
              <a:t>for kernel = </a:t>
            </a:r>
            <a:r>
              <a:rPr lang="en-US" sz="1600" err="1">
                <a:solidFill>
                  <a:srgbClr val="FF0000"/>
                </a:solidFill>
                <a:sym typeface="Wingdings" panose="05000000000000000000" pitchFamily="2" charset="2"/>
              </a:rPr>
              <a:t>rbf</a:t>
            </a:r>
            <a:r>
              <a:rPr lang="en-US" sz="1600">
                <a:solidFill>
                  <a:srgbClr val="FF0000"/>
                </a:solidFill>
                <a:sym typeface="Wingdings" panose="05000000000000000000" pitchFamily="2" charset="2"/>
              </a:rPr>
              <a:t>   0.868421052631579</a:t>
            </a:r>
          </a:p>
          <a:p>
            <a:pPr lvl="1"/>
            <a:r>
              <a:rPr lang="en-US" b="1"/>
              <a:t>Sleep Models</a:t>
            </a:r>
          </a:p>
          <a:p>
            <a:pPr lvl="2"/>
            <a:r>
              <a:rPr lang="en-US" sz="1600">
                <a:solidFill>
                  <a:srgbClr val="FF0000"/>
                </a:solidFill>
              </a:rPr>
              <a:t>k-nearest neighbors (KNN) algorithm : Accuracy at k = 5 </a:t>
            </a:r>
            <a:r>
              <a:rPr lang="en-US" sz="160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rgbClr val="FF0000"/>
                </a:solidFill>
              </a:rPr>
              <a:t>0.9528301886792453 </a:t>
            </a:r>
          </a:p>
          <a:p>
            <a:pPr lvl="2"/>
            <a:r>
              <a:rPr lang="en-US" sz="1600"/>
              <a:t>Support Vector Machine (SVM) algorithm  : Accuracy </a:t>
            </a:r>
            <a:r>
              <a:rPr lang="en-US" sz="1600">
                <a:sym typeface="Wingdings" panose="05000000000000000000" pitchFamily="2" charset="2"/>
              </a:rPr>
              <a:t>for kernel = poly with degree = 2  0.9433962264150944</a:t>
            </a:r>
          </a:p>
          <a:p>
            <a:pPr marL="914400" lvl="2" indent="0">
              <a:buNone/>
            </a:pPr>
            <a:endParaRPr lang="en-US" altLang="en-US" sz="1600">
              <a:solidFill>
                <a:srgbClr val="000000"/>
              </a:solidFill>
            </a:endParaRPr>
          </a:p>
          <a:p>
            <a:r>
              <a:rPr lang="en-US" sz="2400"/>
              <a:t>From The Best Accuracy models Pickle files have been separated for API purposes. </a:t>
            </a:r>
          </a:p>
          <a:p>
            <a:pPr marL="0" indent="0">
              <a:buNone/>
            </a:pPr>
            <a:endParaRPr lang="en-US" sz="2400"/>
          </a:p>
          <a:p>
            <a:pPr marL="457200" lvl="1" indent="0">
              <a:buNone/>
            </a:pPr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8ECF7-4044-43B3-A48F-0BA22E369AAE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439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71B47-28A9-43CD-826E-94E05CC28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639" y="1096962"/>
            <a:ext cx="9541527" cy="4525963"/>
          </a:xfrm>
        </p:spPr>
        <p:txBody>
          <a:bodyPr/>
          <a:lstStyle/>
          <a:p>
            <a:r>
              <a:rPr lang="en-US" b="1"/>
              <a:t>Heart Rate Model Implementation (KNN)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EF478E-9D2F-4A8A-84E0-6C4668BF7D68}"/>
              </a:ext>
            </a:extLst>
          </p:cNvPr>
          <p:cNvGrpSpPr/>
          <p:nvPr/>
        </p:nvGrpSpPr>
        <p:grpSpPr>
          <a:xfrm>
            <a:off x="514432" y="1582075"/>
            <a:ext cx="11163136" cy="4769173"/>
            <a:chOff x="514432" y="1582075"/>
            <a:chExt cx="11163136" cy="476917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3AE45C4-165A-43A3-9A9C-ABC9E6C6F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67" y="1636553"/>
              <a:ext cx="3498218" cy="238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9E4BF1D-1FB2-4005-AE3E-9A5D3EA80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32" y="3998049"/>
              <a:ext cx="3688798" cy="2353199"/>
            </a:xfrm>
            <a:prstGeom prst="rect">
              <a:avLst/>
            </a:prstGeom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228FD638-4745-4423-AFF8-541A7CC98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975" y="1636553"/>
              <a:ext cx="5030593" cy="3628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5D93C5-115D-4CB0-A79A-6F6532218FA1}"/>
                </a:ext>
              </a:extLst>
            </p:cNvPr>
            <p:cNvSpPr txBox="1"/>
            <p:nvPr/>
          </p:nvSpPr>
          <p:spPr>
            <a:xfrm>
              <a:off x="4547800" y="3309211"/>
              <a:ext cx="1561291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Maximum  Accuracy 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904726-D9EA-40C4-956C-10C410458DBB}"/>
                </a:ext>
              </a:extLst>
            </p:cNvPr>
            <p:cNvSpPr txBox="1"/>
            <p:nvPr/>
          </p:nvSpPr>
          <p:spPr>
            <a:xfrm>
              <a:off x="4457367" y="4557622"/>
              <a:ext cx="1818473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Model Accuracy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876DC4-30DE-43B6-AFAB-BD732F603756}"/>
                </a:ext>
              </a:extLst>
            </p:cNvPr>
            <p:cNvSpPr txBox="1"/>
            <p:nvPr/>
          </p:nvSpPr>
          <p:spPr>
            <a:xfrm>
              <a:off x="4457366" y="5572760"/>
              <a:ext cx="1818473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Dump Pickle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84346C-FFBA-4B22-B24F-FB86A716C58F}"/>
                </a:ext>
              </a:extLst>
            </p:cNvPr>
            <p:cNvSpPr txBox="1"/>
            <p:nvPr/>
          </p:nvSpPr>
          <p:spPr>
            <a:xfrm>
              <a:off x="8180962" y="5589959"/>
              <a:ext cx="2159541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Minimum Error K finding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40B1C-BD16-4359-8DAE-A229080BB0A5}"/>
                </a:ext>
              </a:extLst>
            </p:cNvPr>
            <p:cNvSpPr txBox="1"/>
            <p:nvPr/>
          </p:nvSpPr>
          <p:spPr>
            <a:xfrm>
              <a:off x="4961858" y="1582075"/>
              <a:ext cx="1561291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Train Test Set Splitting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1F1F78F-D06E-40BD-9BE5-B2EBB0E21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0791" y="1930567"/>
              <a:ext cx="1023925" cy="297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CFC2AA-5959-4707-B634-91AD4BEE8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5044" y="3644515"/>
              <a:ext cx="1647596" cy="467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D72714D-C474-493D-882D-E67351A50B2E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2875044" y="4742288"/>
              <a:ext cx="1582323" cy="427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7073A46-CDBE-4DBC-8716-5EF54B5D3DD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3278221" y="5757426"/>
              <a:ext cx="1179145" cy="311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52055C-618E-4B0C-98E1-836612E612FC}"/>
              </a:ext>
            </a:extLst>
          </p:cNvPr>
          <p:cNvSpPr txBox="1"/>
          <p:nvPr/>
        </p:nvSpPr>
        <p:spPr>
          <a:xfrm>
            <a:off x="2706077" y="6456530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651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419" y="1166018"/>
            <a:ext cx="10071283" cy="719343"/>
          </a:xfrm>
        </p:spPr>
        <p:txBody>
          <a:bodyPr/>
          <a:lstStyle/>
          <a:p>
            <a:r>
              <a:rPr lang="en-US" b="1"/>
              <a:t>Heart Rate Model Implementation (SVM)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49A870-92B6-4B21-9D0C-3EA042B56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88" y="1774645"/>
            <a:ext cx="7856082" cy="4355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336413-169A-4435-BC25-93C0F2467CF6}"/>
              </a:ext>
            </a:extLst>
          </p:cNvPr>
          <p:cNvSpPr txBox="1"/>
          <p:nvPr/>
        </p:nvSpPr>
        <p:spPr>
          <a:xfrm>
            <a:off x="2674374" y="6462333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145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71B47-28A9-43CD-826E-94E05CC28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639" y="1096962"/>
            <a:ext cx="9541527" cy="4525963"/>
          </a:xfrm>
        </p:spPr>
        <p:txBody>
          <a:bodyPr/>
          <a:lstStyle/>
          <a:p>
            <a:r>
              <a:rPr lang="en-US" b="1"/>
              <a:t>Sleep data Model Implementation (KNN)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6E010F-FB50-4342-B1F5-33B666920E9B}"/>
              </a:ext>
            </a:extLst>
          </p:cNvPr>
          <p:cNvGrpSpPr/>
          <p:nvPr/>
        </p:nvGrpSpPr>
        <p:grpSpPr>
          <a:xfrm>
            <a:off x="403674" y="1585173"/>
            <a:ext cx="11097662" cy="4651117"/>
            <a:chOff x="403674" y="1585173"/>
            <a:chExt cx="11097662" cy="4651117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60B0CB0-516D-45AD-8D89-4191ACAC8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74" y="1585173"/>
              <a:ext cx="3603505" cy="228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A49EE52-EA4E-483C-9470-D6317896F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74" y="3871609"/>
              <a:ext cx="3603505" cy="2349274"/>
            </a:xfrm>
            <a:prstGeom prst="rect">
              <a:avLst/>
            </a:prstGeom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2B853235-7F9A-4B3D-9043-0F9231263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596" y="1724460"/>
              <a:ext cx="5145740" cy="3711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B2D49B-93DC-40C8-AFD7-8E3EA0F4AFE2}"/>
                </a:ext>
              </a:extLst>
            </p:cNvPr>
            <p:cNvSpPr txBox="1"/>
            <p:nvPr/>
          </p:nvSpPr>
          <p:spPr>
            <a:xfrm>
              <a:off x="4547800" y="3309211"/>
              <a:ext cx="1561291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Maximum  Accuracy 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D3D806-4117-498A-B320-030C846633E8}"/>
                </a:ext>
              </a:extLst>
            </p:cNvPr>
            <p:cNvSpPr txBox="1"/>
            <p:nvPr/>
          </p:nvSpPr>
          <p:spPr>
            <a:xfrm>
              <a:off x="4457367" y="4557622"/>
              <a:ext cx="1818473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Model Accuracy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ED23D-AC0F-41D2-994E-F0F0AFE7CAB2}"/>
                </a:ext>
              </a:extLst>
            </p:cNvPr>
            <p:cNvSpPr txBox="1"/>
            <p:nvPr/>
          </p:nvSpPr>
          <p:spPr>
            <a:xfrm>
              <a:off x="4457366" y="5572760"/>
              <a:ext cx="1818473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Dump Pickle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78C747-3BB6-4905-865A-ED006DE842B0}"/>
                </a:ext>
              </a:extLst>
            </p:cNvPr>
            <p:cNvSpPr txBox="1"/>
            <p:nvPr/>
          </p:nvSpPr>
          <p:spPr>
            <a:xfrm>
              <a:off x="8180962" y="5589959"/>
              <a:ext cx="2159541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Minimum Error K finding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611385D-BFBF-4DB4-B820-6853D7E81522}"/>
                </a:ext>
              </a:extLst>
            </p:cNvPr>
            <p:cNvSpPr txBox="1"/>
            <p:nvPr/>
          </p:nvSpPr>
          <p:spPr>
            <a:xfrm>
              <a:off x="4547800" y="1724460"/>
              <a:ext cx="1561291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Train Test Set Splitting 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D1F8C8-0B2F-46CA-A0B3-46B701A1538A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3900792" y="2047626"/>
              <a:ext cx="647008" cy="180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988CF8-F671-4083-8553-1F6ACFEFE6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9268" y="3644515"/>
              <a:ext cx="2353372" cy="431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56E5F0-85E2-445A-AD5B-6221F529B659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2674374" y="4742288"/>
              <a:ext cx="1782993" cy="345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ECAF2A-5222-4B05-A17E-4FFC5AD247A6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3122579" y="5757426"/>
              <a:ext cx="1334787" cy="283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3E92DD7-A144-4366-9C50-AADFC7FA80CC}"/>
              </a:ext>
            </a:extLst>
          </p:cNvPr>
          <p:cNvSpPr txBox="1"/>
          <p:nvPr/>
        </p:nvSpPr>
        <p:spPr>
          <a:xfrm>
            <a:off x="2674374" y="6447977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578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419" y="1166018"/>
            <a:ext cx="10071283" cy="719343"/>
          </a:xfrm>
        </p:spPr>
        <p:txBody>
          <a:bodyPr/>
          <a:lstStyle/>
          <a:p>
            <a:r>
              <a:rPr lang="en-US" b="1"/>
              <a:t>Sleep Model Implementation (SVM)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D14DD8-52DE-4C1D-9097-84D7B6DBB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34" y="1764949"/>
            <a:ext cx="7409236" cy="44926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1C1412-67E1-4273-8580-2E574B1A0ED5}"/>
              </a:ext>
            </a:extLst>
          </p:cNvPr>
          <p:cNvSpPr txBox="1"/>
          <p:nvPr/>
        </p:nvSpPr>
        <p:spPr>
          <a:xfrm>
            <a:off x="2674374" y="6460314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834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3200" b="1"/>
              <a:t>Model API Implementation.  </a:t>
            </a:r>
          </a:p>
          <a:p>
            <a:r>
              <a:rPr lang="en-US"/>
              <a:t>Using the Model Pickle files write APIs’ for access the model in Mobile Application.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 sz="2000"/>
              <a:t>Methods used: Python Fast API</a:t>
            </a:r>
          </a:p>
          <a:p>
            <a:pPr lvl="1"/>
            <a:r>
              <a:rPr lang="en-US" sz="2000"/>
              <a:t>Purpose : In order to Pass phone usage parameters and acquire the Prediction. 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Two API Implementation Have been Done for best Sleep Model and Heart rate model.</a:t>
            </a:r>
          </a:p>
          <a:p>
            <a:pPr lvl="1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275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90" y="-615169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139353"/>
            <a:ext cx="7729686" cy="852793"/>
          </a:xfrm>
        </p:spPr>
        <p:txBody>
          <a:bodyPr/>
          <a:lstStyle/>
          <a:p>
            <a:r>
              <a:rPr lang="en-US" b="1"/>
              <a:t>Heart Rate API Implementation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4FD12A-593A-4CAC-AA68-60BD2BCFCD1D}"/>
              </a:ext>
            </a:extLst>
          </p:cNvPr>
          <p:cNvGrpSpPr/>
          <p:nvPr/>
        </p:nvGrpSpPr>
        <p:grpSpPr>
          <a:xfrm>
            <a:off x="329704" y="1743275"/>
            <a:ext cx="6919508" cy="4407109"/>
            <a:chOff x="329704" y="1743275"/>
            <a:chExt cx="6919508" cy="44071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472D78-964F-4BD9-8CEE-BFE18890199D}"/>
                </a:ext>
              </a:extLst>
            </p:cNvPr>
            <p:cNvGrpSpPr/>
            <p:nvPr/>
          </p:nvGrpSpPr>
          <p:grpSpPr>
            <a:xfrm>
              <a:off x="3784474" y="2685839"/>
              <a:ext cx="3464738" cy="3464545"/>
              <a:chOff x="3784474" y="2685839"/>
              <a:chExt cx="3464738" cy="346454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49552B-BA80-4C3B-9347-4D5DA4DDAFE4}"/>
                  </a:ext>
                </a:extLst>
              </p:cNvPr>
              <p:cNvSpPr txBox="1"/>
              <p:nvPr/>
            </p:nvSpPr>
            <p:spPr>
              <a:xfrm>
                <a:off x="3784474" y="5781052"/>
                <a:ext cx="2445106" cy="369332"/>
              </a:xfrm>
              <a:prstGeom prst="rect">
                <a:avLst/>
              </a:prstGeom>
              <a:solidFill>
                <a:srgbClr val="F9BB7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Import Pickle File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D96B04C-B64F-4505-BDF1-24BA03D93B97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V="1">
                <a:off x="5007027" y="2685839"/>
                <a:ext cx="2242185" cy="309521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A2B35A58-B294-4D1E-B327-4532F9CC0D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04" y="1743275"/>
              <a:ext cx="5256463" cy="314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2148B3-7EF1-484B-BC74-BBB7E89930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>
          <a:xfrm>
            <a:off x="6929350" y="1047007"/>
            <a:ext cx="4827358" cy="53443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7A8185-AD99-4BF2-8883-72D5B87BB4B7}"/>
              </a:ext>
            </a:extLst>
          </p:cNvPr>
          <p:cNvSpPr txBox="1"/>
          <p:nvPr/>
        </p:nvSpPr>
        <p:spPr>
          <a:xfrm>
            <a:off x="2581678" y="645393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464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812" y="1204086"/>
            <a:ext cx="5384800" cy="483673"/>
          </a:xfrm>
        </p:spPr>
        <p:txBody>
          <a:bodyPr>
            <a:normAutofit lnSpcReduction="10000"/>
          </a:bodyPr>
          <a:lstStyle/>
          <a:p>
            <a:r>
              <a:rPr lang="en-US" b="1"/>
              <a:t>Sleep API Implementation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9DAC9C-B31C-42F0-AADD-5F6512E936B6}"/>
              </a:ext>
            </a:extLst>
          </p:cNvPr>
          <p:cNvGrpSpPr/>
          <p:nvPr/>
        </p:nvGrpSpPr>
        <p:grpSpPr>
          <a:xfrm>
            <a:off x="212485" y="1161853"/>
            <a:ext cx="11344776" cy="5352142"/>
            <a:chOff x="212485" y="1161853"/>
            <a:chExt cx="11344776" cy="5352142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F6E5B92A-FF15-4D05-B419-49FF1574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142" y="1161853"/>
              <a:ext cx="4460119" cy="53521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472D78-964F-4BD9-8CEE-BFE18890199D}"/>
                </a:ext>
              </a:extLst>
            </p:cNvPr>
            <p:cNvGrpSpPr/>
            <p:nvPr/>
          </p:nvGrpSpPr>
          <p:grpSpPr>
            <a:xfrm>
              <a:off x="3784474" y="2667786"/>
              <a:ext cx="3681555" cy="3482598"/>
              <a:chOff x="3784474" y="2582944"/>
              <a:chExt cx="3049959" cy="356744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49552B-BA80-4C3B-9347-4D5DA4DDAFE4}"/>
                  </a:ext>
                </a:extLst>
              </p:cNvPr>
              <p:cNvSpPr txBox="1"/>
              <p:nvPr/>
            </p:nvSpPr>
            <p:spPr>
              <a:xfrm>
                <a:off x="3784474" y="5781052"/>
                <a:ext cx="2445106" cy="369332"/>
              </a:xfrm>
              <a:prstGeom prst="rect">
                <a:avLst/>
              </a:prstGeom>
              <a:solidFill>
                <a:srgbClr val="F9BB7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Import Pickle File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D96B04C-B64F-4505-BDF1-24BA03D93B97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V="1">
                <a:off x="5007027" y="2582944"/>
                <a:ext cx="1827406" cy="31981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F55CA8D9-B9F0-4083-BBFC-5848C8E70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85" y="1794883"/>
              <a:ext cx="5044287" cy="3337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5AD7E63-C5CC-4030-9A1D-4F824E14F7CB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531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API Deploy In server</a:t>
            </a:r>
          </a:p>
          <a:p>
            <a:r>
              <a:rPr lang="en-US" sz="2400"/>
              <a:t>The implemented APIs’ have been deployed in the server for secure accessibility . </a:t>
            </a:r>
          </a:p>
          <a:p>
            <a:pPr lvl="1"/>
            <a:r>
              <a:rPr lang="en-US" sz="2000"/>
              <a:t>Server: Deployed in Heroku</a:t>
            </a:r>
          </a:p>
          <a:p>
            <a:pPr marL="457200" lvl="1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3200" b="1"/>
              <a:t>API Testing.  </a:t>
            </a:r>
          </a:p>
          <a:p>
            <a:r>
              <a:rPr lang="en-US" sz="2400"/>
              <a:t>Used Swagger to test the APIs’. </a:t>
            </a:r>
          </a:p>
          <a:p>
            <a:pPr marL="457200" lvl="1" indent="0">
              <a:buNone/>
            </a:pPr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EE378-CBAF-421D-94A1-FDE920DDA43E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7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05213"/>
            <a:ext cx="10363200" cy="15001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Research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Specific and Sub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Evidences for the Completion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D4969-ECF9-4293-9A6E-C9D78533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19219-0BB8-4C44-BD43-220D921F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10" name="Google Shape;1868;p77">
            <a:extLst>
              <a:ext uri="{FF2B5EF4-FFF2-40B4-BE49-F238E27FC236}">
                <a16:creationId xmlns:a16="http://schemas.microsoft.com/office/drawing/2014/main" id="{73C4D231-54C3-4A78-B849-098988D8A357}"/>
              </a:ext>
            </a:extLst>
          </p:cNvPr>
          <p:cNvSpPr/>
          <p:nvPr/>
        </p:nvSpPr>
        <p:spPr>
          <a:xfrm rot="-8099923">
            <a:off x="6839220" y="2041543"/>
            <a:ext cx="4858688" cy="4042988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9BB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Google Shape;1869;p77">
            <a:extLst>
              <a:ext uri="{FF2B5EF4-FFF2-40B4-BE49-F238E27FC236}">
                <a16:creationId xmlns:a16="http://schemas.microsoft.com/office/drawing/2014/main" id="{216B9874-E239-47A3-9FBB-32AC15F336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3895" b="2888"/>
          <a:stretch/>
        </p:blipFill>
        <p:spPr>
          <a:xfrm>
            <a:off x="7058969" y="1637091"/>
            <a:ext cx="4190089" cy="41431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1871;p77">
            <a:extLst>
              <a:ext uri="{FF2B5EF4-FFF2-40B4-BE49-F238E27FC236}">
                <a16:creationId xmlns:a16="http://schemas.microsoft.com/office/drawing/2014/main" id="{7BCD102C-608A-4CF6-84D9-490C44DAD41A}"/>
              </a:ext>
            </a:extLst>
          </p:cNvPr>
          <p:cNvSpPr txBox="1">
            <a:spLocks/>
          </p:cNvSpPr>
          <p:nvPr/>
        </p:nvSpPr>
        <p:spPr>
          <a:xfrm>
            <a:off x="939753" y="1248080"/>
            <a:ext cx="7261776" cy="1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1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243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413243"/>
                </a:solidFill>
                <a:effectLst/>
                <a:uLnTx/>
                <a:uFillTx/>
                <a:latin typeface="+mn-lt"/>
                <a:sym typeface="Neucha"/>
              </a:rPr>
              <a:t>EMOTION-BASED BEHAVIOR ANALYSIS FOR EARLY IDENTIFICATION OF DEPRESSIVE DISORDER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66E254-565B-4C6B-A803-A436171E7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586" y="-99161"/>
            <a:ext cx="1461539" cy="1613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15E4A0-7CE3-48FD-B6AD-3120378637EC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835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815" y="1041373"/>
            <a:ext cx="5820312" cy="954058"/>
          </a:xfrm>
        </p:spPr>
        <p:txBody>
          <a:bodyPr/>
          <a:lstStyle/>
          <a:p>
            <a:r>
              <a:rPr lang="en-US" b="1"/>
              <a:t>Heart Rate API Deploy (Heroku)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00631876-1EE0-4319-8C46-E3335DD9CC8A}"/>
              </a:ext>
            </a:extLst>
          </p:cNvPr>
          <p:cNvSpPr txBox="1">
            <a:spLocks/>
          </p:cNvSpPr>
          <p:nvPr/>
        </p:nvSpPr>
        <p:spPr>
          <a:xfrm>
            <a:off x="6033133" y="1003956"/>
            <a:ext cx="6229652" cy="954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Heart Rate API Testing (Swagger) 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E839A7-AD1A-49B5-AA47-2C4E96CB9FFF}"/>
              </a:ext>
            </a:extLst>
          </p:cNvPr>
          <p:cNvGrpSpPr/>
          <p:nvPr/>
        </p:nvGrpSpPr>
        <p:grpSpPr>
          <a:xfrm>
            <a:off x="269385" y="1783529"/>
            <a:ext cx="4990771" cy="4427476"/>
            <a:chOff x="269385" y="1783529"/>
            <a:chExt cx="4990771" cy="4427476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4CD631B5-E5C6-499A-BA87-74E1F2C6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86" y="1783529"/>
              <a:ext cx="4915356" cy="134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ACD74688-8708-4ADA-9BA0-58F0BC6DA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85" y="3152744"/>
              <a:ext cx="4990771" cy="3058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8B2106-E29B-4AF1-AFD9-B79021893F95}"/>
              </a:ext>
            </a:extLst>
          </p:cNvPr>
          <p:cNvGrpSpPr/>
          <p:nvPr/>
        </p:nvGrpSpPr>
        <p:grpSpPr>
          <a:xfrm>
            <a:off x="6210833" y="1636646"/>
            <a:ext cx="5702709" cy="4558791"/>
            <a:chOff x="6605889" y="3092585"/>
            <a:chExt cx="5084140" cy="3130453"/>
          </a:xfrm>
        </p:grpSpPr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E491A098-9B65-4442-AC02-918B7CF8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889" y="5329322"/>
              <a:ext cx="5084140" cy="893716"/>
            </a:xfrm>
            <a:prstGeom prst="rect">
              <a:avLst/>
            </a:prstGeom>
          </p:spPr>
        </p:pic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0863D56-3C6C-4A20-8EF0-CA54B387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889" y="3092585"/>
              <a:ext cx="5084140" cy="223673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3C1D3A-BC96-4B99-A75E-D1C16FD6262A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060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815" y="1041373"/>
            <a:ext cx="5820312" cy="954058"/>
          </a:xfrm>
        </p:spPr>
        <p:txBody>
          <a:bodyPr/>
          <a:lstStyle/>
          <a:p>
            <a:r>
              <a:rPr lang="en-US" b="1"/>
              <a:t>Sleep API Deploy (Heroku)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00631876-1EE0-4319-8C46-E3335DD9CC8A}"/>
              </a:ext>
            </a:extLst>
          </p:cNvPr>
          <p:cNvSpPr txBox="1">
            <a:spLocks/>
          </p:cNvSpPr>
          <p:nvPr/>
        </p:nvSpPr>
        <p:spPr>
          <a:xfrm>
            <a:off x="6033133" y="1003956"/>
            <a:ext cx="6229652" cy="954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Sleep API Testing (Swagger) 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2EFBA6-F059-4EB6-BCB0-97DC244DF278}"/>
              </a:ext>
            </a:extLst>
          </p:cNvPr>
          <p:cNvGrpSpPr/>
          <p:nvPr/>
        </p:nvGrpSpPr>
        <p:grpSpPr>
          <a:xfrm>
            <a:off x="304800" y="1636645"/>
            <a:ext cx="4795101" cy="4405935"/>
            <a:chOff x="304800" y="1636646"/>
            <a:chExt cx="4719687" cy="3812260"/>
          </a:xfrm>
        </p:grpSpPr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69CDAF8F-1926-4BEE-B3B6-5B13EF230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636646"/>
              <a:ext cx="4648200" cy="1304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4" name="Picture 8">
              <a:extLst>
                <a:ext uri="{FF2B5EF4-FFF2-40B4-BE49-F238E27FC236}">
                  <a16:creationId xmlns:a16="http://schemas.microsoft.com/office/drawing/2014/main" id="{0F957B4C-F8A0-45F6-8666-2F0278CCB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941572"/>
              <a:ext cx="4719687" cy="2507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1B8830-0F97-43A7-BE81-E63727AA25F8}"/>
              </a:ext>
            </a:extLst>
          </p:cNvPr>
          <p:cNvGrpSpPr/>
          <p:nvPr/>
        </p:nvGrpSpPr>
        <p:grpSpPr>
          <a:xfrm>
            <a:off x="6076922" y="1771246"/>
            <a:ext cx="5911878" cy="4533727"/>
            <a:chOff x="6076922" y="1771247"/>
            <a:chExt cx="4650508" cy="2800618"/>
          </a:xfrm>
        </p:grpSpPr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04DFCF6B-85F9-4709-BD79-588DDB82B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922" y="3762513"/>
              <a:ext cx="4650508" cy="809352"/>
            </a:xfrm>
            <a:prstGeom prst="rect">
              <a:avLst/>
            </a:prstGeom>
          </p:spPr>
        </p:pic>
        <p:pic>
          <p:nvPicPr>
            <p:cNvPr id="16" name="Picture 1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7F441FF-79CB-457D-BDA6-BE75BAC5A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131" y="1771247"/>
              <a:ext cx="4625299" cy="199618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1DE1FF-7255-4792-880B-7532A8348DB0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99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Invasively Data Access Using Wearable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Invasively access </a:t>
            </a:r>
          </a:p>
          <a:p>
            <a:r>
              <a:rPr lang="en-US" sz="2400"/>
              <a:t>A Wearable has been used to access the User Heart rate and Sleep Pattern data. </a:t>
            </a:r>
          </a:p>
          <a:p>
            <a:pPr lvl="1"/>
            <a:r>
              <a:rPr lang="en-US" sz="2000"/>
              <a:t>Used Wearable: MI Band 5</a:t>
            </a:r>
          </a:p>
          <a:p>
            <a:pPr lvl="1"/>
            <a:r>
              <a:rPr lang="en-US" sz="2000"/>
              <a:t>Accessed Method: Connectivity of Google FIT account. </a:t>
            </a:r>
          </a:p>
          <a:p>
            <a:pPr lvl="1"/>
            <a:r>
              <a:rPr lang="en-US" sz="2000"/>
              <a:t>App Side development: Flutter FIT KIT Package </a:t>
            </a:r>
          </a:p>
          <a:p>
            <a:pPr marL="457200" lvl="1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3200" b="1"/>
              <a:t>Google Fit Authorization.  </a:t>
            </a:r>
          </a:p>
          <a:p>
            <a:r>
              <a:rPr lang="en-US" sz="2400"/>
              <a:t>In order to integrate the Google Account To the mobile app there is a processes to follow.</a:t>
            </a:r>
          </a:p>
          <a:p>
            <a:pPr lvl="1"/>
            <a:r>
              <a:rPr lang="en-US" sz="2000"/>
              <a:t>Create a project in Google cloud platform. </a:t>
            </a:r>
          </a:p>
          <a:p>
            <a:pPr lvl="1"/>
            <a:r>
              <a:rPr lang="en-US" sz="2000"/>
              <a:t>Install the google fit kit library to the created project. </a:t>
            </a:r>
          </a:p>
          <a:p>
            <a:pPr lvl="1"/>
            <a:r>
              <a:rPr lang="en-US" sz="2000"/>
              <a:t>Create a Client id for android in the project.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401EC-7EDA-43F4-8466-804AEFE2AF38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811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Invasively Data Access Using Wearable (Cont’d)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334DC56-4A8C-4DB7-A90E-7096CE224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80"/>
          <a:stretch/>
        </p:blipFill>
        <p:spPr bwMode="auto">
          <a:xfrm>
            <a:off x="6675381" y="1115992"/>
            <a:ext cx="4640462" cy="19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85E3121-295D-40A3-BFF9-A21F36D70677}"/>
              </a:ext>
            </a:extLst>
          </p:cNvPr>
          <p:cNvGrpSpPr/>
          <p:nvPr/>
        </p:nvGrpSpPr>
        <p:grpSpPr>
          <a:xfrm>
            <a:off x="524291" y="1096961"/>
            <a:ext cx="10956602" cy="4987636"/>
            <a:chOff x="524291" y="1096961"/>
            <a:chExt cx="10956602" cy="4987636"/>
          </a:xfrm>
        </p:grpSpPr>
        <p:pic>
          <p:nvPicPr>
            <p:cNvPr id="1028" name="Picture 4" descr="Image">
              <a:extLst>
                <a:ext uri="{FF2B5EF4-FFF2-40B4-BE49-F238E27FC236}">
                  <a16:creationId xmlns:a16="http://schemas.microsoft.com/office/drawing/2014/main" id="{EC9BD2E7-B9A3-4FE1-BF63-57BF9BF8C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656" y="3159098"/>
              <a:ext cx="4828237" cy="159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EB6A42F-1197-4303-BF52-69ED51EA2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91" y="1096961"/>
              <a:ext cx="2275470" cy="361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195155-02E6-4077-A3F4-AF44BCD27CDE}"/>
                </a:ext>
              </a:extLst>
            </p:cNvPr>
            <p:cNvSpPr txBox="1"/>
            <p:nvPr/>
          </p:nvSpPr>
          <p:spPr>
            <a:xfrm>
              <a:off x="3550295" y="5715265"/>
              <a:ext cx="2419985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Google FIT Account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CEEAC7-8242-4E51-B1C6-F6E2C3BAACC8}"/>
                </a:ext>
              </a:extLst>
            </p:cNvPr>
            <p:cNvSpPr txBox="1"/>
            <p:nvPr/>
          </p:nvSpPr>
          <p:spPr>
            <a:xfrm>
              <a:off x="7684707" y="5043183"/>
              <a:ext cx="2952414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FIT KIT Package Integration with Flutter App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620491-C91F-47C2-837C-8C8EAB660B33}"/>
                </a:ext>
              </a:extLst>
            </p:cNvPr>
            <p:cNvSpPr txBox="1"/>
            <p:nvPr/>
          </p:nvSpPr>
          <p:spPr>
            <a:xfrm>
              <a:off x="782270" y="4958996"/>
              <a:ext cx="1561291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MI band 5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42C5F36-5E3F-4FA5-8F30-54057B58A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9056" y="1113000"/>
              <a:ext cx="2039861" cy="4419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D30920-A683-4FAE-B3FA-D0DBF2239524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221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Invasively Data Access Using Wearable (Cont’d)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FBA1A-C06A-41CF-B9E6-6AC3E689D09B}"/>
              </a:ext>
            </a:extLst>
          </p:cNvPr>
          <p:cNvSpPr/>
          <p:nvPr/>
        </p:nvSpPr>
        <p:spPr>
          <a:xfrm>
            <a:off x="576970" y="1168717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Google Fit Authorization Step</a:t>
            </a:r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DA73C-3819-40AE-B6DE-589E6B52E763}"/>
              </a:ext>
            </a:extLst>
          </p:cNvPr>
          <p:cNvGrpSpPr/>
          <p:nvPr/>
        </p:nvGrpSpPr>
        <p:grpSpPr>
          <a:xfrm>
            <a:off x="100718" y="1803883"/>
            <a:ext cx="11990564" cy="4342981"/>
            <a:chOff x="100718" y="1803883"/>
            <a:chExt cx="11990564" cy="4342981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D0B78EF-DCFB-4E27-A15B-4BA9CA525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18" y="1907866"/>
              <a:ext cx="4838960" cy="1542197"/>
            </a:xfrm>
            <a:prstGeom prst="rect">
              <a:avLst/>
            </a:prstGeom>
          </p:spPr>
        </p:pic>
        <p:pic>
          <p:nvPicPr>
            <p:cNvPr id="12" name="Picture 11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578B2C1-E460-4111-BB8B-647A111BE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18" y="3815406"/>
              <a:ext cx="5046317" cy="2032685"/>
            </a:xfrm>
            <a:prstGeom prst="rect">
              <a:avLst/>
            </a:prstGeom>
          </p:spPr>
        </p:pic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95459F1-D600-41F0-A334-8467A321A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162" y="1803883"/>
              <a:ext cx="6096000" cy="26924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0B74321-D232-47D8-B727-C61567FBEDEC}"/>
                </a:ext>
              </a:extLst>
            </p:cNvPr>
            <p:cNvSpPr/>
            <p:nvPr/>
          </p:nvSpPr>
          <p:spPr>
            <a:xfrm>
              <a:off x="4695419" y="3080138"/>
              <a:ext cx="550506" cy="59754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E3BF5-0C97-4DD9-A8C2-9F1AAEFEF8A4}"/>
                </a:ext>
              </a:extLst>
            </p:cNvPr>
            <p:cNvSpPr/>
            <p:nvPr/>
          </p:nvSpPr>
          <p:spPr>
            <a:xfrm>
              <a:off x="4871782" y="5549317"/>
              <a:ext cx="550506" cy="59754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FE3674-8B80-4509-B675-4909A33A502F}"/>
                </a:ext>
              </a:extLst>
            </p:cNvPr>
            <p:cNvSpPr/>
            <p:nvPr/>
          </p:nvSpPr>
          <p:spPr>
            <a:xfrm>
              <a:off x="11540776" y="4026946"/>
              <a:ext cx="550506" cy="59754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A2918E-75F4-4E3E-9EDA-AA37F9162841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8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Invasively Data Access Using Wearable (Cont’d)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FBA1A-C06A-41CF-B9E6-6AC3E689D09B}"/>
              </a:ext>
            </a:extLst>
          </p:cNvPr>
          <p:cNvSpPr/>
          <p:nvPr/>
        </p:nvSpPr>
        <p:spPr>
          <a:xfrm>
            <a:off x="576970" y="1168717"/>
            <a:ext cx="2994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Render The data </a:t>
            </a:r>
            <a:endParaRPr lang="en-US" sz="28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1AFA48-AA8A-41EE-A431-C9414D4F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15" y="980388"/>
            <a:ext cx="2632981" cy="57043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C12D7B-3345-4E43-B629-1631125D5F0C}"/>
              </a:ext>
            </a:extLst>
          </p:cNvPr>
          <p:cNvSpPr/>
          <p:nvPr/>
        </p:nvSpPr>
        <p:spPr>
          <a:xfrm>
            <a:off x="595032" y="2365836"/>
            <a:ext cx="66636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After The Google fit process as well as the Integration with APP Render the data. 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only access the Sleep Pattern data and Heart rate data. </a:t>
            </a:r>
          </a:p>
        </p:txBody>
      </p:sp>
    </p:spTree>
    <p:extLst>
      <p:ext uri="{BB962C8B-B14F-4D97-AF65-F5344CB8AC3E}">
        <p14:creationId xmlns:p14="http://schemas.microsoft.com/office/powerpoint/2010/main" val="37258402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Invasively Data modify And Calculation.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Clean accessed Data and Calculation.  </a:t>
            </a:r>
          </a:p>
          <a:p>
            <a:r>
              <a:rPr lang="en-US" sz="2400"/>
              <a:t>The Data retrieving from the package is not readable, So we need to Go with some steps to make them Readable. </a:t>
            </a:r>
          </a:p>
          <a:p>
            <a:r>
              <a:rPr lang="en-US" sz="2400"/>
              <a:t>The Unreadable data will be categorized to store in firebase and Unusable data will be Ignored. </a:t>
            </a:r>
          </a:p>
          <a:p>
            <a:pPr lvl="3"/>
            <a:r>
              <a:rPr lang="en-US" sz="2400"/>
              <a:t>Heart rate </a:t>
            </a:r>
          </a:p>
          <a:p>
            <a:pPr lvl="3"/>
            <a:r>
              <a:rPr lang="en-US" sz="2400"/>
              <a:t>Deep sleep </a:t>
            </a:r>
          </a:p>
          <a:p>
            <a:pPr lvl="3"/>
            <a:r>
              <a:rPr lang="en-US" sz="2400"/>
              <a:t>REM sleep</a:t>
            </a:r>
          </a:p>
          <a:p>
            <a:pPr lvl="3"/>
            <a:r>
              <a:rPr lang="en-US" sz="2400"/>
              <a:t>Light Sleep </a:t>
            </a:r>
          </a:p>
          <a:p>
            <a:pPr lvl="3"/>
            <a:r>
              <a:rPr lang="en-US" sz="2400"/>
              <a:t>Total Sleep</a:t>
            </a:r>
          </a:p>
          <a:p>
            <a:pPr marL="0" indent="0">
              <a:buNone/>
            </a:pPr>
            <a:r>
              <a:rPr lang="en-US" sz="3200" b="1"/>
              <a:t>Store data </a:t>
            </a:r>
          </a:p>
          <a:p>
            <a:r>
              <a:rPr lang="en-US" sz="2400"/>
              <a:t>The daily calculated and organized data will be store in Firebase. </a:t>
            </a:r>
          </a:p>
          <a:p>
            <a:pPr lvl="3"/>
            <a:endParaRPr lang="en-US" sz="2400"/>
          </a:p>
          <a:p>
            <a:endParaRPr lang="en-US" sz="3200"/>
          </a:p>
          <a:p>
            <a:pPr marL="457200" lvl="1" indent="0">
              <a:buNone/>
            </a:pP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D722E-FF6D-48C8-8039-38C8D83C3A0C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466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85B395-E28D-4FD1-AD94-DD7D0D3BD387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46164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Invasively Data modify And Calculation (Cont’d) 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B39F11-E1C0-4A8C-88EE-183D3162BC8E}"/>
              </a:ext>
            </a:extLst>
          </p:cNvPr>
          <p:cNvGrpSpPr/>
          <p:nvPr/>
        </p:nvGrpSpPr>
        <p:grpSpPr>
          <a:xfrm>
            <a:off x="529005" y="959773"/>
            <a:ext cx="10028997" cy="5759910"/>
            <a:chOff x="529005" y="959773"/>
            <a:chExt cx="10028997" cy="575991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289325E-3EA9-445C-9640-342019521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7851" y="959773"/>
              <a:ext cx="2632981" cy="551371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92B077-235A-42A2-A27D-7196CC2F0CCB}"/>
                </a:ext>
              </a:extLst>
            </p:cNvPr>
            <p:cNvSpPr txBox="1"/>
            <p:nvPr/>
          </p:nvSpPr>
          <p:spPr>
            <a:xfrm>
              <a:off x="529005" y="2346245"/>
              <a:ext cx="1681732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Before Clean the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48A6A7-3292-4E89-97DB-78D91FD7E2B9}"/>
                </a:ext>
              </a:extLst>
            </p:cNvPr>
            <p:cNvSpPr txBox="1"/>
            <p:nvPr/>
          </p:nvSpPr>
          <p:spPr>
            <a:xfrm>
              <a:off x="5768971" y="2181170"/>
              <a:ext cx="1681732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After Clean the data</a:t>
              </a:r>
            </a:p>
          </p:txBody>
        </p:sp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BF81B522-624B-4E15-AED7-26B2BF237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021" y="1014891"/>
              <a:ext cx="2632981" cy="570479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769802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5C92D86-7FEF-41DB-939C-0F65B30B5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7634" y="1006312"/>
            <a:ext cx="740318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Store data in Firebase 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871A8A0-2720-423B-8349-F48B8FB7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08141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Invasively Data modify And Calculation (Cont’d) 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679220D-5C74-4AD3-90E8-14C9C09E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234" y="1691635"/>
            <a:ext cx="6042565" cy="347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B1C177A-9689-4070-A6A8-E49C9AE189F5}"/>
              </a:ext>
            </a:extLst>
          </p:cNvPr>
          <p:cNvGrpSpPr/>
          <p:nvPr/>
        </p:nvGrpSpPr>
        <p:grpSpPr>
          <a:xfrm>
            <a:off x="53546" y="1816333"/>
            <a:ext cx="10635246" cy="4308147"/>
            <a:chOff x="53546" y="1816333"/>
            <a:chExt cx="10635246" cy="43081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9E3CD9-28C8-4AC1-8346-1D45A2B0E1C0}"/>
                </a:ext>
              </a:extLst>
            </p:cNvPr>
            <p:cNvSpPr txBox="1"/>
            <p:nvPr/>
          </p:nvSpPr>
          <p:spPr>
            <a:xfrm>
              <a:off x="1503209" y="5478149"/>
              <a:ext cx="2357974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Firebase Packages and Files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14BB99-A181-47E9-A625-0D7813AE6ED2}"/>
                </a:ext>
              </a:extLst>
            </p:cNvPr>
            <p:cNvSpPr txBox="1"/>
            <p:nvPr/>
          </p:nvSpPr>
          <p:spPr>
            <a:xfrm>
              <a:off x="8330818" y="5424022"/>
              <a:ext cx="2357974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Stored data in Firebase</a:t>
              </a:r>
            </a:p>
          </p:txBody>
        </p:sp>
        <p:pic>
          <p:nvPicPr>
            <p:cNvPr id="10" name="Picture 9" descr="A picture containing text, screenshot, monitor, electronics&#10;&#10;Description automatically generated">
              <a:extLst>
                <a:ext uri="{FF2B5EF4-FFF2-40B4-BE49-F238E27FC236}">
                  <a16:creationId xmlns:a16="http://schemas.microsoft.com/office/drawing/2014/main" id="{DA81706F-C6F3-4F29-9AC4-1D28F4369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6" y="1816333"/>
              <a:ext cx="5770933" cy="300076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7AF4B4-FAC5-48A8-9C8E-C23E4733300B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766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 Model Integration with APP.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Calculation and APIs’ Integration.  </a:t>
            </a:r>
          </a:p>
          <a:p>
            <a:pPr marL="0" indent="0">
              <a:buNone/>
            </a:pPr>
            <a:endParaRPr lang="en-US" b="1"/>
          </a:p>
          <a:p>
            <a:r>
              <a:rPr lang="en-US" sz="2400"/>
              <a:t>Calculations have done for 14 days average of Heart rate and sleep data. </a:t>
            </a:r>
          </a:p>
          <a:p>
            <a:pPr lvl="1"/>
            <a:r>
              <a:rPr lang="en-US" sz="2000"/>
              <a:t>Average Heart rate for 14 days. </a:t>
            </a:r>
          </a:p>
          <a:p>
            <a:pPr lvl="1"/>
            <a:r>
              <a:rPr lang="en-US" sz="2000"/>
              <a:t>Average Sleep patterns (average Total sleep, average REM sleep, average Deep sleep, average Light sleep)</a:t>
            </a:r>
          </a:p>
          <a:p>
            <a:pPr marL="457200" lvl="1" indent="0">
              <a:buNone/>
            </a:pPr>
            <a:endParaRPr lang="en-US" sz="2000"/>
          </a:p>
          <a:p>
            <a:r>
              <a:rPr lang="en-US" sz="2400"/>
              <a:t>The Model APIs’ have Integrated to the app in order to pass the calculated parameters and predicted the mantel statues. </a:t>
            </a:r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30E05-2096-4093-A811-EDCAAA49760C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5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998231E-7C3D-4D2E-96D9-7405DC1C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84">
            <a:off x="10708710" y="-651586"/>
            <a:ext cx="3504902" cy="347473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51" y="1269107"/>
            <a:ext cx="7015295" cy="3400510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Lack the automated solution to identify early depression symptoms using facial expression.</a:t>
            </a:r>
            <a:endParaRPr lang="en-US" sz="22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Lack the automated mechanism to identify head movement patterns of a depressed individual.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Behavior monitoring of individuals for two weeks is difficult.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Individuals do not attend counseling sessions due to social stigma.</a:t>
            </a:r>
            <a:endParaRPr lang="en-US" sz="22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26" name="Google Shape;1081;p52">
            <a:extLst>
              <a:ext uri="{FF2B5EF4-FFF2-40B4-BE49-F238E27FC236}">
                <a16:creationId xmlns:a16="http://schemas.microsoft.com/office/drawing/2014/main" id="{18FB87C4-4F46-4589-805B-79122CFCFD53}"/>
              </a:ext>
            </a:extLst>
          </p:cNvPr>
          <p:cNvSpPr/>
          <p:nvPr/>
        </p:nvSpPr>
        <p:spPr>
          <a:xfrm rot="-6300093">
            <a:off x="7444295" y="823986"/>
            <a:ext cx="5867161" cy="4600427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FEC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" name="Google Shape;1087;p52">
            <a:extLst>
              <a:ext uri="{FF2B5EF4-FFF2-40B4-BE49-F238E27FC236}">
                <a16:creationId xmlns:a16="http://schemas.microsoft.com/office/drawing/2014/main" id="{8A894FF7-C08F-4B84-9895-B845C9E68B30}"/>
              </a:ext>
            </a:extLst>
          </p:cNvPr>
          <p:cNvGrpSpPr/>
          <p:nvPr/>
        </p:nvGrpSpPr>
        <p:grpSpPr>
          <a:xfrm>
            <a:off x="9124129" y="1374462"/>
            <a:ext cx="2716225" cy="3673539"/>
            <a:chOff x="3501576" y="1617527"/>
            <a:chExt cx="1984452" cy="2631802"/>
          </a:xfrm>
        </p:grpSpPr>
        <p:sp>
          <p:nvSpPr>
            <p:cNvPr id="28" name="Google Shape;1088;p52">
              <a:extLst>
                <a:ext uri="{FF2B5EF4-FFF2-40B4-BE49-F238E27FC236}">
                  <a16:creationId xmlns:a16="http://schemas.microsoft.com/office/drawing/2014/main" id="{253BB4AA-81DC-4BA3-BAFC-D8032F44847B}"/>
                </a:ext>
              </a:extLst>
            </p:cNvPr>
            <p:cNvSpPr/>
            <p:nvPr/>
          </p:nvSpPr>
          <p:spPr>
            <a:xfrm>
              <a:off x="3501576" y="4002204"/>
              <a:ext cx="1984452" cy="247125"/>
            </a:xfrm>
            <a:custGeom>
              <a:avLst/>
              <a:gdLst/>
              <a:ahLst/>
              <a:cxnLst/>
              <a:rect l="l" t="t" r="r" b="b"/>
              <a:pathLst>
                <a:path w="45788" h="5702" extrusionOk="0">
                  <a:moveTo>
                    <a:pt x="22894" y="0"/>
                  </a:moveTo>
                  <a:cubicBezTo>
                    <a:pt x="10247" y="0"/>
                    <a:pt x="1" y="1274"/>
                    <a:pt x="1" y="2837"/>
                  </a:cubicBezTo>
                  <a:cubicBezTo>
                    <a:pt x="1" y="4428"/>
                    <a:pt x="10247" y="5702"/>
                    <a:pt x="22894" y="5702"/>
                  </a:cubicBezTo>
                  <a:cubicBezTo>
                    <a:pt x="35542" y="5702"/>
                    <a:pt x="45788" y="4428"/>
                    <a:pt x="45788" y="2837"/>
                  </a:cubicBezTo>
                  <a:cubicBezTo>
                    <a:pt x="45788" y="1274"/>
                    <a:pt x="35542" y="0"/>
                    <a:pt x="2289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89;p52">
              <a:extLst>
                <a:ext uri="{FF2B5EF4-FFF2-40B4-BE49-F238E27FC236}">
                  <a16:creationId xmlns:a16="http://schemas.microsoft.com/office/drawing/2014/main" id="{E6C5B112-282C-4D5C-913E-035079A10D54}"/>
                </a:ext>
              </a:extLst>
            </p:cNvPr>
            <p:cNvSpPr/>
            <p:nvPr/>
          </p:nvSpPr>
          <p:spPr>
            <a:xfrm>
              <a:off x="4079865" y="1648992"/>
              <a:ext cx="540667" cy="1194970"/>
            </a:xfrm>
            <a:custGeom>
              <a:avLst/>
              <a:gdLst/>
              <a:ahLst/>
              <a:cxnLst/>
              <a:rect l="l" t="t" r="r" b="b"/>
              <a:pathLst>
                <a:path w="12475" h="27572" extrusionOk="0">
                  <a:moveTo>
                    <a:pt x="10246" y="0"/>
                  </a:moveTo>
                  <a:lnTo>
                    <a:pt x="10246" y="0"/>
                  </a:lnTo>
                  <a:cubicBezTo>
                    <a:pt x="8336" y="1129"/>
                    <a:pt x="2866" y="405"/>
                    <a:pt x="1419" y="3849"/>
                  </a:cubicBezTo>
                  <a:cubicBezTo>
                    <a:pt x="0" y="7323"/>
                    <a:pt x="2258" y="16613"/>
                    <a:pt x="1940" y="21215"/>
                  </a:cubicBezTo>
                  <a:cubicBezTo>
                    <a:pt x="1638" y="25600"/>
                    <a:pt x="2738" y="27572"/>
                    <a:pt x="5019" y="27572"/>
                  </a:cubicBezTo>
                  <a:cubicBezTo>
                    <a:pt x="5146" y="27572"/>
                    <a:pt x="5278" y="27566"/>
                    <a:pt x="5413" y="27553"/>
                  </a:cubicBezTo>
                  <a:cubicBezTo>
                    <a:pt x="9841" y="27177"/>
                    <a:pt x="12475" y="19710"/>
                    <a:pt x="12475" y="19710"/>
                  </a:cubicBezTo>
                  <a:lnTo>
                    <a:pt x="9580" y="839"/>
                  </a:lnTo>
                  <a:lnTo>
                    <a:pt x="10246" y="0"/>
                  </a:ln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90;p52">
              <a:extLst>
                <a:ext uri="{FF2B5EF4-FFF2-40B4-BE49-F238E27FC236}">
                  <a16:creationId xmlns:a16="http://schemas.microsoft.com/office/drawing/2014/main" id="{9CA89B73-3FCB-4D1C-BF78-599FAB0B7DAB}"/>
                </a:ext>
              </a:extLst>
            </p:cNvPr>
            <p:cNvSpPr/>
            <p:nvPr/>
          </p:nvSpPr>
          <p:spPr>
            <a:xfrm>
              <a:off x="4323221" y="2525075"/>
              <a:ext cx="1076869" cy="1329975"/>
            </a:xfrm>
            <a:custGeom>
              <a:avLst/>
              <a:gdLst/>
              <a:ahLst/>
              <a:cxnLst/>
              <a:rect l="l" t="t" r="r" b="b"/>
              <a:pathLst>
                <a:path w="24847" h="30687" extrusionOk="0">
                  <a:moveTo>
                    <a:pt x="9935" y="0"/>
                  </a:moveTo>
                  <a:cubicBezTo>
                    <a:pt x="7364" y="0"/>
                    <a:pt x="4676" y="244"/>
                    <a:pt x="3184" y="914"/>
                  </a:cubicBezTo>
                  <a:cubicBezTo>
                    <a:pt x="0" y="2303"/>
                    <a:pt x="116" y="9047"/>
                    <a:pt x="116" y="9047"/>
                  </a:cubicBezTo>
                  <a:cubicBezTo>
                    <a:pt x="116" y="9047"/>
                    <a:pt x="18193" y="30686"/>
                    <a:pt x="23343" y="30686"/>
                  </a:cubicBezTo>
                  <a:cubicBezTo>
                    <a:pt x="24334" y="30686"/>
                    <a:pt x="24846" y="29885"/>
                    <a:pt x="24659" y="27975"/>
                  </a:cubicBezTo>
                  <a:cubicBezTo>
                    <a:pt x="23502" y="16167"/>
                    <a:pt x="17655" y="1290"/>
                    <a:pt x="16266" y="654"/>
                  </a:cubicBezTo>
                  <a:cubicBezTo>
                    <a:pt x="15518" y="303"/>
                    <a:pt x="12800" y="0"/>
                    <a:pt x="9935" y="0"/>
                  </a:cubicBezTo>
                  <a:close/>
                </a:path>
              </a:pathLst>
            </a:custGeom>
            <a:solidFill>
              <a:srgbClr val="F9B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91;p52">
              <a:extLst>
                <a:ext uri="{FF2B5EF4-FFF2-40B4-BE49-F238E27FC236}">
                  <a16:creationId xmlns:a16="http://schemas.microsoft.com/office/drawing/2014/main" id="{FE85863A-DAAB-4425-8C6D-F2A24D2A1056}"/>
                </a:ext>
              </a:extLst>
            </p:cNvPr>
            <p:cNvSpPr/>
            <p:nvPr/>
          </p:nvSpPr>
          <p:spPr>
            <a:xfrm>
              <a:off x="4196537" y="1808268"/>
              <a:ext cx="539410" cy="661455"/>
            </a:xfrm>
            <a:custGeom>
              <a:avLst/>
              <a:gdLst/>
              <a:ahLst/>
              <a:cxnLst/>
              <a:rect l="l" t="t" r="r" b="b"/>
              <a:pathLst>
                <a:path w="12446" h="15262" extrusionOk="0">
                  <a:moveTo>
                    <a:pt x="6957" y="1"/>
                  </a:moveTo>
                  <a:cubicBezTo>
                    <a:pt x="6331" y="1"/>
                    <a:pt x="5627" y="48"/>
                    <a:pt x="4833" y="145"/>
                  </a:cubicBezTo>
                  <a:cubicBezTo>
                    <a:pt x="4833" y="145"/>
                    <a:pt x="0" y="1043"/>
                    <a:pt x="116" y="5616"/>
                  </a:cubicBezTo>
                  <a:cubicBezTo>
                    <a:pt x="241" y="9709"/>
                    <a:pt x="1391" y="15261"/>
                    <a:pt x="4793" y="15261"/>
                  </a:cubicBezTo>
                  <a:cubicBezTo>
                    <a:pt x="5312" y="15261"/>
                    <a:pt x="5884" y="15132"/>
                    <a:pt x="6512" y="14848"/>
                  </a:cubicBezTo>
                  <a:cubicBezTo>
                    <a:pt x="10998" y="12851"/>
                    <a:pt x="12445" y="8973"/>
                    <a:pt x="12272" y="6773"/>
                  </a:cubicBezTo>
                  <a:cubicBezTo>
                    <a:pt x="11965" y="2731"/>
                    <a:pt x="11726" y="1"/>
                    <a:pt x="6957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092;p52">
              <a:extLst>
                <a:ext uri="{FF2B5EF4-FFF2-40B4-BE49-F238E27FC236}">
                  <a16:creationId xmlns:a16="http://schemas.microsoft.com/office/drawing/2014/main" id="{0E20A1DA-39BC-4384-B4E1-018320FE1DD0}"/>
                </a:ext>
              </a:extLst>
            </p:cNvPr>
            <p:cNvSpPr/>
            <p:nvPr/>
          </p:nvSpPr>
          <p:spPr>
            <a:xfrm>
              <a:off x="4207805" y="2135661"/>
              <a:ext cx="87850" cy="69041"/>
            </a:xfrm>
            <a:custGeom>
              <a:avLst/>
              <a:gdLst/>
              <a:ahLst/>
              <a:cxnLst/>
              <a:rect l="l" t="t" r="r" b="b"/>
              <a:pathLst>
                <a:path w="2027" h="1593" extrusionOk="0">
                  <a:moveTo>
                    <a:pt x="1621" y="1"/>
                  </a:moveTo>
                  <a:cubicBezTo>
                    <a:pt x="1621" y="30"/>
                    <a:pt x="1679" y="1158"/>
                    <a:pt x="1071" y="1274"/>
                  </a:cubicBezTo>
                  <a:cubicBezTo>
                    <a:pt x="985" y="1274"/>
                    <a:pt x="869" y="1245"/>
                    <a:pt x="811" y="1187"/>
                  </a:cubicBezTo>
                  <a:cubicBezTo>
                    <a:pt x="493" y="985"/>
                    <a:pt x="348" y="348"/>
                    <a:pt x="319" y="117"/>
                  </a:cubicBezTo>
                  <a:lnTo>
                    <a:pt x="0" y="145"/>
                  </a:lnTo>
                  <a:cubicBezTo>
                    <a:pt x="0" y="261"/>
                    <a:pt x="145" y="1130"/>
                    <a:pt x="608" y="1448"/>
                  </a:cubicBezTo>
                  <a:cubicBezTo>
                    <a:pt x="724" y="1535"/>
                    <a:pt x="869" y="1593"/>
                    <a:pt x="1013" y="1593"/>
                  </a:cubicBezTo>
                  <a:lnTo>
                    <a:pt x="1129" y="1593"/>
                  </a:lnTo>
                  <a:cubicBezTo>
                    <a:pt x="2026" y="1448"/>
                    <a:pt x="1969" y="59"/>
                    <a:pt x="1969" y="1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093;p52">
              <a:extLst>
                <a:ext uri="{FF2B5EF4-FFF2-40B4-BE49-F238E27FC236}">
                  <a16:creationId xmlns:a16="http://schemas.microsoft.com/office/drawing/2014/main" id="{AF3BE615-F48D-49AC-BD3B-FB7B944262F1}"/>
                </a:ext>
              </a:extLst>
            </p:cNvPr>
            <p:cNvSpPr/>
            <p:nvPr/>
          </p:nvSpPr>
          <p:spPr>
            <a:xfrm>
              <a:off x="4364611" y="2135661"/>
              <a:ext cx="87850" cy="69041"/>
            </a:xfrm>
            <a:custGeom>
              <a:avLst/>
              <a:gdLst/>
              <a:ahLst/>
              <a:cxnLst/>
              <a:rect l="l" t="t" r="r" b="b"/>
              <a:pathLst>
                <a:path w="2027" h="1593" extrusionOk="0">
                  <a:moveTo>
                    <a:pt x="1650" y="1"/>
                  </a:moveTo>
                  <a:cubicBezTo>
                    <a:pt x="1650" y="30"/>
                    <a:pt x="1679" y="1158"/>
                    <a:pt x="1071" y="1274"/>
                  </a:cubicBezTo>
                  <a:cubicBezTo>
                    <a:pt x="984" y="1274"/>
                    <a:pt x="869" y="1245"/>
                    <a:pt x="811" y="1187"/>
                  </a:cubicBezTo>
                  <a:cubicBezTo>
                    <a:pt x="521" y="985"/>
                    <a:pt x="377" y="348"/>
                    <a:pt x="348" y="117"/>
                  </a:cubicBezTo>
                  <a:lnTo>
                    <a:pt x="0" y="145"/>
                  </a:lnTo>
                  <a:cubicBezTo>
                    <a:pt x="29" y="261"/>
                    <a:pt x="145" y="1130"/>
                    <a:pt x="608" y="1448"/>
                  </a:cubicBezTo>
                  <a:cubicBezTo>
                    <a:pt x="724" y="1535"/>
                    <a:pt x="869" y="1593"/>
                    <a:pt x="1013" y="1593"/>
                  </a:cubicBezTo>
                  <a:lnTo>
                    <a:pt x="1158" y="1593"/>
                  </a:lnTo>
                  <a:cubicBezTo>
                    <a:pt x="2026" y="1448"/>
                    <a:pt x="1968" y="59"/>
                    <a:pt x="1968" y="1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094;p52">
              <a:extLst>
                <a:ext uri="{FF2B5EF4-FFF2-40B4-BE49-F238E27FC236}">
                  <a16:creationId xmlns:a16="http://schemas.microsoft.com/office/drawing/2014/main" id="{23B2B137-8228-470B-95D8-C6F6D193B7C6}"/>
                </a:ext>
              </a:extLst>
            </p:cNvPr>
            <p:cNvSpPr/>
            <p:nvPr/>
          </p:nvSpPr>
          <p:spPr>
            <a:xfrm>
              <a:off x="4350785" y="2041613"/>
              <a:ext cx="178171" cy="58986"/>
            </a:xfrm>
            <a:custGeom>
              <a:avLst/>
              <a:gdLst/>
              <a:ahLst/>
              <a:cxnLst/>
              <a:rect l="l" t="t" r="r" b="b"/>
              <a:pathLst>
                <a:path w="4111" h="1361" extrusionOk="0">
                  <a:moveTo>
                    <a:pt x="261" y="0"/>
                  </a:moveTo>
                  <a:lnTo>
                    <a:pt x="1" y="203"/>
                  </a:lnTo>
                  <a:cubicBezTo>
                    <a:pt x="30" y="261"/>
                    <a:pt x="927" y="1360"/>
                    <a:pt x="3445" y="1360"/>
                  </a:cubicBezTo>
                  <a:cubicBezTo>
                    <a:pt x="3677" y="1360"/>
                    <a:pt x="3879" y="1360"/>
                    <a:pt x="4111" y="1331"/>
                  </a:cubicBezTo>
                  <a:lnTo>
                    <a:pt x="4111" y="984"/>
                  </a:lnTo>
                  <a:cubicBezTo>
                    <a:pt x="3885" y="1000"/>
                    <a:pt x="3672" y="1007"/>
                    <a:pt x="3469" y="1007"/>
                  </a:cubicBezTo>
                  <a:cubicBezTo>
                    <a:pt x="1097" y="1007"/>
                    <a:pt x="261" y="0"/>
                    <a:pt x="261" y="0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095;p52">
              <a:extLst>
                <a:ext uri="{FF2B5EF4-FFF2-40B4-BE49-F238E27FC236}">
                  <a16:creationId xmlns:a16="http://schemas.microsoft.com/office/drawing/2014/main" id="{A45077F5-3548-46F0-8C17-24B706F4B836}"/>
                </a:ext>
              </a:extLst>
            </p:cNvPr>
            <p:cNvSpPr/>
            <p:nvPr/>
          </p:nvSpPr>
          <p:spPr>
            <a:xfrm>
              <a:off x="4186482" y="2042870"/>
              <a:ext cx="111687" cy="54002"/>
            </a:xfrm>
            <a:custGeom>
              <a:avLst/>
              <a:gdLst/>
              <a:ahLst/>
              <a:cxnLst/>
              <a:rect l="l" t="t" r="r" b="b"/>
              <a:pathLst>
                <a:path w="2577" h="1246" extrusionOk="0">
                  <a:moveTo>
                    <a:pt x="2287" y="0"/>
                  </a:moveTo>
                  <a:cubicBezTo>
                    <a:pt x="1807" y="581"/>
                    <a:pt x="1107" y="919"/>
                    <a:pt x="360" y="919"/>
                  </a:cubicBezTo>
                  <a:cubicBezTo>
                    <a:pt x="250" y="919"/>
                    <a:pt x="140" y="912"/>
                    <a:pt x="29" y="897"/>
                  </a:cubicBezTo>
                  <a:lnTo>
                    <a:pt x="0" y="1245"/>
                  </a:lnTo>
                  <a:lnTo>
                    <a:pt x="290" y="1245"/>
                  </a:lnTo>
                  <a:cubicBezTo>
                    <a:pt x="320" y="1246"/>
                    <a:pt x="350" y="1246"/>
                    <a:pt x="380" y="1246"/>
                  </a:cubicBezTo>
                  <a:cubicBezTo>
                    <a:pt x="1243" y="1246"/>
                    <a:pt x="2045" y="845"/>
                    <a:pt x="2576" y="174"/>
                  </a:cubicBezTo>
                  <a:lnTo>
                    <a:pt x="2287" y="0"/>
                  </a:ln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096;p52">
              <a:extLst>
                <a:ext uri="{FF2B5EF4-FFF2-40B4-BE49-F238E27FC236}">
                  <a16:creationId xmlns:a16="http://schemas.microsoft.com/office/drawing/2014/main" id="{423BCBE2-2018-4A98-B34B-6C73EEC6E641}"/>
                </a:ext>
              </a:extLst>
            </p:cNvPr>
            <p:cNvSpPr/>
            <p:nvPr/>
          </p:nvSpPr>
          <p:spPr>
            <a:xfrm>
              <a:off x="4274289" y="2079232"/>
              <a:ext cx="61499" cy="204478"/>
            </a:xfrm>
            <a:custGeom>
              <a:avLst/>
              <a:gdLst/>
              <a:ahLst/>
              <a:cxnLst/>
              <a:rect l="l" t="t" r="r" b="b"/>
              <a:pathLst>
                <a:path w="1419" h="4718" extrusionOk="0">
                  <a:moveTo>
                    <a:pt x="724" y="0"/>
                  </a:moveTo>
                  <a:cubicBezTo>
                    <a:pt x="724" y="29"/>
                    <a:pt x="666" y="3329"/>
                    <a:pt x="116" y="4342"/>
                  </a:cubicBezTo>
                  <a:lnTo>
                    <a:pt x="0" y="4544"/>
                  </a:lnTo>
                  <a:lnTo>
                    <a:pt x="1390" y="4718"/>
                  </a:lnTo>
                  <a:lnTo>
                    <a:pt x="1419" y="4371"/>
                  </a:lnTo>
                  <a:lnTo>
                    <a:pt x="521" y="4255"/>
                  </a:lnTo>
                  <a:cubicBezTo>
                    <a:pt x="1013" y="3010"/>
                    <a:pt x="1071" y="116"/>
                    <a:pt x="1071" y="0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97;p52">
              <a:extLst>
                <a:ext uri="{FF2B5EF4-FFF2-40B4-BE49-F238E27FC236}">
                  <a16:creationId xmlns:a16="http://schemas.microsoft.com/office/drawing/2014/main" id="{6CBE3C74-18F5-4DC4-89A9-D2382190285B}"/>
                </a:ext>
              </a:extLst>
            </p:cNvPr>
            <p:cNvSpPr/>
            <p:nvPr/>
          </p:nvSpPr>
          <p:spPr>
            <a:xfrm>
              <a:off x="4304411" y="2318168"/>
              <a:ext cx="120442" cy="32028"/>
            </a:xfrm>
            <a:custGeom>
              <a:avLst/>
              <a:gdLst/>
              <a:ahLst/>
              <a:cxnLst/>
              <a:rect l="l" t="t" r="r" b="b"/>
              <a:pathLst>
                <a:path w="2779" h="739" extrusionOk="0">
                  <a:moveTo>
                    <a:pt x="1305" y="1"/>
                  </a:moveTo>
                  <a:cubicBezTo>
                    <a:pt x="453" y="1"/>
                    <a:pt x="0" y="507"/>
                    <a:pt x="0" y="507"/>
                  </a:cubicBezTo>
                  <a:lnTo>
                    <a:pt x="261" y="710"/>
                  </a:lnTo>
                  <a:cubicBezTo>
                    <a:pt x="279" y="691"/>
                    <a:pt x="608" y="326"/>
                    <a:pt x="1269" y="326"/>
                  </a:cubicBezTo>
                  <a:cubicBezTo>
                    <a:pt x="1620" y="326"/>
                    <a:pt x="2064" y="428"/>
                    <a:pt x="2605" y="739"/>
                  </a:cubicBezTo>
                  <a:lnTo>
                    <a:pt x="2779" y="450"/>
                  </a:lnTo>
                  <a:cubicBezTo>
                    <a:pt x="2202" y="115"/>
                    <a:pt x="1709" y="1"/>
                    <a:pt x="1305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098;p52">
              <a:extLst>
                <a:ext uri="{FF2B5EF4-FFF2-40B4-BE49-F238E27FC236}">
                  <a16:creationId xmlns:a16="http://schemas.microsoft.com/office/drawing/2014/main" id="{405F7004-0B92-4F34-BB8C-9E9A277977FD}"/>
                </a:ext>
              </a:extLst>
            </p:cNvPr>
            <p:cNvSpPr/>
            <p:nvPr/>
          </p:nvSpPr>
          <p:spPr>
            <a:xfrm>
              <a:off x="4362097" y="1617527"/>
              <a:ext cx="819126" cy="1230639"/>
            </a:xfrm>
            <a:custGeom>
              <a:avLst/>
              <a:gdLst/>
              <a:ahLst/>
              <a:cxnLst/>
              <a:rect l="l" t="t" r="r" b="b"/>
              <a:pathLst>
                <a:path w="18900" h="28395" extrusionOk="0">
                  <a:moveTo>
                    <a:pt x="7001" y="0"/>
                  </a:moveTo>
                  <a:cubicBezTo>
                    <a:pt x="4624" y="0"/>
                    <a:pt x="1946" y="1566"/>
                    <a:pt x="1187" y="2492"/>
                  </a:cubicBezTo>
                  <a:cubicBezTo>
                    <a:pt x="0" y="3939"/>
                    <a:pt x="927" y="7267"/>
                    <a:pt x="927" y="7267"/>
                  </a:cubicBezTo>
                  <a:cubicBezTo>
                    <a:pt x="927" y="7267"/>
                    <a:pt x="1448" y="10682"/>
                    <a:pt x="3068" y="19423"/>
                  </a:cubicBezTo>
                  <a:cubicBezTo>
                    <a:pt x="4492" y="26993"/>
                    <a:pt x="7469" y="28395"/>
                    <a:pt x="10342" y="28395"/>
                  </a:cubicBezTo>
                  <a:cubicBezTo>
                    <a:pt x="10797" y="28395"/>
                    <a:pt x="11250" y="28360"/>
                    <a:pt x="11693" y="28308"/>
                  </a:cubicBezTo>
                  <a:cubicBezTo>
                    <a:pt x="14587" y="27990"/>
                    <a:pt x="13661" y="21709"/>
                    <a:pt x="15369" y="21594"/>
                  </a:cubicBezTo>
                  <a:cubicBezTo>
                    <a:pt x="15462" y="21582"/>
                    <a:pt x="15554" y="21577"/>
                    <a:pt x="15646" y="21577"/>
                  </a:cubicBezTo>
                  <a:cubicBezTo>
                    <a:pt x="16494" y="21577"/>
                    <a:pt x="17263" y="22052"/>
                    <a:pt x="17655" y="22809"/>
                  </a:cubicBezTo>
                  <a:cubicBezTo>
                    <a:pt x="17655" y="22809"/>
                    <a:pt x="18900" y="18641"/>
                    <a:pt x="15572" y="17339"/>
                  </a:cubicBezTo>
                  <a:cubicBezTo>
                    <a:pt x="12214" y="16037"/>
                    <a:pt x="12446" y="5733"/>
                    <a:pt x="10333" y="1884"/>
                  </a:cubicBezTo>
                  <a:cubicBezTo>
                    <a:pt x="9582" y="497"/>
                    <a:pt x="8339" y="0"/>
                    <a:pt x="7001" y="0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099;p52">
              <a:extLst>
                <a:ext uri="{FF2B5EF4-FFF2-40B4-BE49-F238E27FC236}">
                  <a16:creationId xmlns:a16="http://schemas.microsoft.com/office/drawing/2014/main" id="{C36CA8BA-5437-47C7-B197-6C70D13FE495}"/>
                </a:ext>
              </a:extLst>
            </p:cNvPr>
            <p:cNvSpPr/>
            <p:nvPr/>
          </p:nvSpPr>
          <p:spPr>
            <a:xfrm>
              <a:off x="4288072" y="3100289"/>
              <a:ext cx="1014849" cy="1108681"/>
            </a:xfrm>
            <a:custGeom>
              <a:avLst/>
              <a:gdLst/>
              <a:ahLst/>
              <a:cxnLst/>
              <a:rect l="l" t="t" r="r" b="b"/>
              <a:pathLst>
                <a:path w="23416" h="25581" extrusionOk="0">
                  <a:moveTo>
                    <a:pt x="9176" y="1"/>
                  </a:moveTo>
                  <a:cubicBezTo>
                    <a:pt x="8713" y="493"/>
                    <a:pt x="8221" y="956"/>
                    <a:pt x="7728" y="1419"/>
                  </a:cubicBezTo>
                  <a:cubicBezTo>
                    <a:pt x="5124" y="3850"/>
                    <a:pt x="2172" y="6136"/>
                    <a:pt x="1" y="9031"/>
                  </a:cubicBezTo>
                  <a:cubicBezTo>
                    <a:pt x="927" y="12330"/>
                    <a:pt x="3995" y="22315"/>
                    <a:pt x="7352" y="24139"/>
                  </a:cubicBezTo>
                  <a:cubicBezTo>
                    <a:pt x="8836" y="24968"/>
                    <a:pt x="11037" y="25580"/>
                    <a:pt x="13286" y="25580"/>
                  </a:cubicBezTo>
                  <a:cubicBezTo>
                    <a:pt x="15906" y="25580"/>
                    <a:pt x="18592" y="24749"/>
                    <a:pt x="20290" y="22460"/>
                  </a:cubicBezTo>
                  <a:cubicBezTo>
                    <a:pt x="23415" y="18234"/>
                    <a:pt x="18842" y="11491"/>
                    <a:pt x="14935" y="7091"/>
                  </a:cubicBezTo>
                  <a:cubicBezTo>
                    <a:pt x="13401" y="5413"/>
                    <a:pt x="11346" y="2692"/>
                    <a:pt x="9176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100;p52">
              <a:extLst>
                <a:ext uri="{FF2B5EF4-FFF2-40B4-BE49-F238E27FC236}">
                  <a16:creationId xmlns:a16="http://schemas.microsoft.com/office/drawing/2014/main" id="{C1AAE629-2138-4344-BC58-4956FDD8ACE5}"/>
                </a:ext>
              </a:extLst>
            </p:cNvPr>
            <p:cNvSpPr/>
            <p:nvPr/>
          </p:nvSpPr>
          <p:spPr>
            <a:xfrm>
              <a:off x="3520386" y="2988644"/>
              <a:ext cx="781550" cy="1133904"/>
            </a:xfrm>
            <a:custGeom>
              <a:avLst/>
              <a:gdLst/>
              <a:ahLst/>
              <a:cxnLst/>
              <a:rect l="l" t="t" r="r" b="b"/>
              <a:pathLst>
                <a:path w="18033" h="26163" extrusionOk="0">
                  <a:moveTo>
                    <a:pt x="10797" y="1"/>
                  </a:moveTo>
                  <a:lnTo>
                    <a:pt x="5645" y="24428"/>
                  </a:lnTo>
                  <a:cubicBezTo>
                    <a:pt x="5645" y="24428"/>
                    <a:pt x="1" y="25760"/>
                    <a:pt x="1911" y="25846"/>
                  </a:cubicBezTo>
                  <a:cubicBezTo>
                    <a:pt x="3142" y="25902"/>
                    <a:pt x="5478" y="26162"/>
                    <a:pt x="7139" y="26162"/>
                  </a:cubicBezTo>
                  <a:cubicBezTo>
                    <a:pt x="8056" y="26162"/>
                    <a:pt x="8767" y="26083"/>
                    <a:pt x="8973" y="25846"/>
                  </a:cubicBezTo>
                  <a:cubicBezTo>
                    <a:pt x="9436" y="25325"/>
                    <a:pt x="18032" y="6860"/>
                    <a:pt x="18032" y="5442"/>
                  </a:cubicBezTo>
                  <a:cubicBezTo>
                    <a:pt x="18032" y="4024"/>
                    <a:pt x="10797" y="1"/>
                    <a:pt x="10797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101;p52">
              <a:extLst>
                <a:ext uri="{FF2B5EF4-FFF2-40B4-BE49-F238E27FC236}">
                  <a16:creationId xmlns:a16="http://schemas.microsoft.com/office/drawing/2014/main" id="{097C74AA-8894-47D8-B4E9-661E5EB3DAFC}"/>
                </a:ext>
              </a:extLst>
            </p:cNvPr>
            <p:cNvSpPr/>
            <p:nvPr/>
          </p:nvSpPr>
          <p:spPr>
            <a:xfrm>
              <a:off x="3785065" y="2830755"/>
              <a:ext cx="543180" cy="844090"/>
            </a:xfrm>
            <a:custGeom>
              <a:avLst/>
              <a:gdLst/>
              <a:ahLst/>
              <a:cxnLst/>
              <a:rect l="l" t="t" r="r" b="b"/>
              <a:pathLst>
                <a:path w="12533" h="19476" extrusionOk="0">
                  <a:moveTo>
                    <a:pt x="7702" y="1"/>
                  </a:moveTo>
                  <a:cubicBezTo>
                    <a:pt x="6886" y="1"/>
                    <a:pt x="6115" y="264"/>
                    <a:pt x="5529" y="981"/>
                  </a:cubicBezTo>
                  <a:cubicBezTo>
                    <a:pt x="3358" y="3644"/>
                    <a:pt x="1" y="17565"/>
                    <a:pt x="1" y="17565"/>
                  </a:cubicBezTo>
                  <a:cubicBezTo>
                    <a:pt x="1" y="17565"/>
                    <a:pt x="4690" y="19475"/>
                    <a:pt x="7236" y="19475"/>
                  </a:cubicBezTo>
                  <a:cubicBezTo>
                    <a:pt x="9812" y="19475"/>
                    <a:pt x="12533" y="1994"/>
                    <a:pt x="12533" y="1994"/>
                  </a:cubicBezTo>
                  <a:cubicBezTo>
                    <a:pt x="12533" y="1994"/>
                    <a:pt x="9948" y="1"/>
                    <a:pt x="7702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02;p52">
              <a:extLst>
                <a:ext uri="{FF2B5EF4-FFF2-40B4-BE49-F238E27FC236}">
                  <a16:creationId xmlns:a16="http://schemas.microsoft.com/office/drawing/2014/main" id="{FA09CBE7-2B31-4F52-BAA5-CBDF8AE0CB88}"/>
                </a:ext>
              </a:extLst>
            </p:cNvPr>
            <p:cNvSpPr/>
            <p:nvPr/>
          </p:nvSpPr>
          <p:spPr>
            <a:xfrm>
              <a:off x="3727379" y="3071425"/>
              <a:ext cx="780250" cy="1134208"/>
            </a:xfrm>
            <a:custGeom>
              <a:avLst/>
              <a:gdLst/>
              <a:ahLst/>
              <a:cxnLst/>
              <a:rect l="l" t="t" r="r" b="b"/>
              <a:pathLst>
                <a:path w="18003" h="26170" extrusionOk="0">
                  <a:moveTo>
                    <a:pt x="10796" y="1"/>
                  </a:moveTo>
                  <a:lnTo>
                    <a:pt x="5644" y="24399"/>
                  </a:lnTo>
                  <a:cubicBezTo>
                    <a:pt x="5644" y="24399"/>
                    <a:pt x="0" y="25731"/>
                    <a:pt x="1911" y="25847"/>
                  </a:cubicBezTo>
                  <a:cubicBezTo>
                    <a:pt x="3127" y="25920"/>
                    <a:pt x="5422" y="26170"/>
                    <a:pt x="7078" y="26170"/>
                  </a:cubicBezTo>
                  <a:cubicBezTo>
                    <a:pt x="8024" y="26170"/>
                    <a:pt x="8762" y="26088"/>
                    <a:pt x="8973" y="25847"/>
                  </a:cubicBezTo>
                  <a:cubicBezTo>
                    <a:pt x="9436" y="25326"/>
                    <a:pt x="18003" y="6889"/>
                    <a:pt x="18003" y="5442"/>
                  </a:cubicBezTo>
                  <a:cubicBezTo>
                    <a:pt x="18003" y="4024"/>
                    <a:pt x="10796" y="1"/>
                    <a:pt x="10796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03;p52">
              <a:extLst>
                <a:ext uri="{FF2B5EF4-FFF2-40B4-BE49-F238E27FC236}">
                  <a16:creationId xmlns:a16="http://schemas.microsoft.com/office/drawing/2014/main" id="{6EE2E82D-3537-40DA-A955-A66358833B93}"/>
                </a:ext>
              </a:extLst>
            </p:cNvPr>
            <p:cNvSpPr/>
            <p:nvPr/>
          </p:nvSpPr>
          <p:spPr>
            <a:xfrm>
              <a:off x="3975762" y="2843107"/>
              <a:ext cx="1465152" cy="1363910"/>
            </a:xfrm>
            <a:custGeom>
              <a:avLst/>
              <a:gdLst/>
              <a:ahLst/>
              <a:cxnLst/>
              <a:rect l="l" t="t" r="r" b="b"/>
              <a:pathLst>
                <a:path w="33806" h="31470" extrusionOk="0">
                  <a:moveTo>
                    <a:pt x="8194" y="1"/>
                  </a:moveTo>
                  <a:cubicBezTo>
                    <a:pt x="8062" y="1"/>
                    <a:pt x="7936" y="10"/>
                    <a:pt x="7815" y="30"/>
                  </a:cubicBezTo>
                  <a:cubicBezTo>
                    <a:pt x="3936" y="667"/>
                    <a:pt x="0" y="18988"/>
                    <a:pt x="0" y="18988"/>
                  </a:cubicBezTo>
                  <a:cubicBezTo>
                    <a:pt x="2605" y="20551"/>
                    <a:pt x="5470" y="21621"/>
                    <a:pt x="8480" y="22171"/>
                  </a:cubicBezTo>
                  <a:lnTo>
                    <a:pt x="10651" y="16238"/>
                  </a:lnTo>
                  <a:cubicBezTo>
                    <a:pt x="10651" y="16238"/>
                    <a:pt x="16497" y="29465"/>
                    <a:pt x="20839" y="30970"/>
                  </a:cubicBezTo>
                  <a:cubicBezTo>
                    <a:pt x="21758" y="31292"/>
                    <a:pt x="22761" y="31469"/>
                    <a:pt x="23782" y="31469"/>
                  </a:cubicBezTo>
                  <a:cubicBezTo>
                    <a:pt x="26621" y="31469"/>
                    <a:pt x="29607" y="30097"/>
                    <a:pt x="31374" y="26628"/>
                  </a:cubicBezTo>
                  <a:cubicBezTo>
                    <a:pt x="33805" y="21940"/>
                    <a:pt x="30100" y="16585"/>
                    <a:pt x="25527" y="12881"/>
                  </a:cubicBezTo>
                  <a:cubicBezTo>
                    <a:pt x="21125" y="9320"/>
                    <a:pt x="12269" y="1"/>
                    <a:pt x="8194" y="1"/>
                  </a:cubicBezTo>
                  <a:close/>
                </a:path>
              </a:pathLst>
            </a:custGeom>
            <a:solidFill>
              <a:srgbClr val="61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104;p52">
              <a:extLst>
                <a:ext uri="{FF2B5EF4-FFF2-40B4-BE49-F238E27FC236}">
                  <a16:creationId xmlns:a16="http://schemas.microsoft.com/office/drawing/2014/main" id="{29085E1E-2B7A-49BC-BF5E-7A9EBE4F3B4B}"/>
                </a:ext>
              </a:extLst>
            </p:cNvPr>
            <p:cNvSpPr/>
            <p:nvPr/>
          </p:nvSpPr>
          <p:spPr>
            <a:xfrm>
              <a:off x="3958166" y="2548869"/>
              <a:ext cx="1284554" cy="900692"/>
            </a:xfrm>
            <a:custGeom>
              <a:avLst/>
              <a:gdLst/>
              <a:ahLst/>
              <a:cxnLst/>
              <a:rect l="l" t="t" r="r" b="b"/>
              <a:pathLst>
                <a:path w="29639" h="20782" extrusionOk="0">
                  <a:moveTo>
                    <a:pt x="24638" y="1"/>
                  </a:moveTo>
                  <a:cubicBezTo>
                    <a:pt x="23818" y="1"/>
                    <a:pt x="22858" y="480"/>
                    <a:pt x="22518" y="2536"/>
                  </a:cubicBezTo>
                  <a:cubicBezTo>
                    <a:pt x="21882" y="6356"/>
                    <a:pt x="22518" y="15994"/>
                    <a:pt x="22518" y="15994"/>
                  </a:cubicBezTo>
                  <a:lnTo>
                    <a:pt x="11462" y="16515"/>
                  </a:lnTo>
                  <a:cubicBezTo>
                    <a:pt x="11462" y="16515"/>
                    <a:pt x="10536" y="16544"/>
                    <a:pt x="9378" y="16573"/>
                  </a:cubicBezTo>
                  <a:cubicBezTo>
                    <a:pt x="8117" y="15603"/>
                    <a:pt x="7579" y="15271"/>
                    <a:pt x="7434" y="15271"/>
                  </a:cubicBezTo>
                  <a:cubicBezTo>
                    <a:pt x="7190" y="15271"/>
                    <a:pt x="8063" y="16213"/>
                    <a:pt x="8481" y="16631"/>
                  </a:cubicBezTo>
                  <a:cubicBezTo>
                    <a:pt x="5905" y="16747"/>
                    <a:pt x="3242" y="16949"/>
                    <a:pt x="7381" y="17268"/>
                  </a:cubicBezTo>
                  <a:cubicBezTo>
                    <a:pt x="7381" y="17268"/>
                    <a:pt x="1" y="17412"/>
                    <a:pt x="7381" y="18049"/>
                  </a:cubicBezTo>
                  <a:cubicBezTo>
                    <a:pt x="7381" y="18049"/>
                    <a:pt x="1159" y="18049"/>
                    <a:pt x="7526" y="18686"/>
                  </a:cubicBezTo>
                  <a:cubicBezTo>
                    <a:pt x="7526" y="18686"/>
                    <a:pt x="6580" y="18617"/>
                    <a:pt x="5897" y="18617"/>
                  </a:cubicBezTo>
                  <a:cubicBezTo>
                    <a:pt x="4978" y="18617"/>
                    <a:pt x="4537" y="18741"/>
                    <a:pt x="7526" y="19322"/>
                  </a:cubicBezTo>
                  <a:cubicBezTo>
                    <a:pt x="10705" y="19923"/>
                    <a:pt x="16728" y="20782"/>
                    <a:pt x="21368" y="20782"/>
                  </a:cubicBezTo>
                  <a:cubicBezTo>
                    <a:pt x="24333" y="20782"/>
                    <a:pt x="26734" y="20431"/>
                    <a:pt x="27467" y="19438"/>
                  </a:cubicBezTo>
                  <a:cubicBezTo>
                    <a:pt x="29378" y="16891"/>
                    <a:pt x="29638" y="2767"/>
                    <a:pt x="25962" y="365"/>
                  </a:cubicBezTo>
                  <a:cubicBezTo>
                    <a:pt x="25962" y="365"/>
                    <a:pt x="25353" y="1"/>
                    <a:pt x="24638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105;p52">
              <a:extLst>
                <a:ext uri="{FF2B5EF4-FFF2-40B4-BE49-F238E27FC236}">
                  <a16:creationId xmlns:a16="http://schemas.microsoft.com/office/drawing/2014/main" id="{510A0ED6-029D-4035-9977-569FDA321A2F}"/>
                </a:ext>
              </a:extLst>
            </p:cNvPr>
            <p:cNvSpPr/>
            <p:nvPr/>
          </p:nvSpPr>
          <p:spPr>
            <a:xfrm>
              <a:off x="4881400" y="2547092"/>
              <a:ext cx="351271" cy="480641"/>
            </a:xfrm>
            <a:custGeom>
              <a:avLst/>
              <a:gdLst/>
              <a:ahLst/>
              <a:cxnLst/>
              <a:rect l="l" t="t" r="r" b="b"/>
              <a:pathLst>
                <a:path w="8105" h="11090" extrusionOk="0">
                  <a:moveTo>
                    <a:pt x="3344" y="1"/>
                  </a:moveTo>
                  <a:cubicBezTo>
                    <a:pt x="3050" y="1"/>
                    <a:pt x="2754" y="33"/>
                    <a:pt x="2461" y="88"/>
                  </a:cubicBezTo>
                  <a:cubicBezTo>
                    <a:pt x="1" y="551"/>
                    <a:pt x="377" y="10941"/>
                    <a:pt x="377" y="10941"/>
                  </a:cubicBezTo>
                  <a:cubicBezTo>
                    <a:pt x="1138" y="11045"/>
                    <a:pt x="1850" y="11089"/>
                    <a:pt x="2509" y="11089"/>
                  </a:cubicBezTo>
                  <a:cubicBezTo>
                    <a:pt x="6066" y="11089"/>
                    <a:pt x="8105" y="9812"/>
                    <a:pt x="8105" y="9812"/>
                  </a:cubicBezTo>
                  <a:cubicBezTo>
                    <a:pt x="7671" y="1821"/>
                    <a:pt x="5547" y="1"/>
                    <a:pt x="3344" y="1"/>
                  </a:cubicBezTo>
                  <a:close/>
                </a:path>
              </a:pathLst>
            </a:custGeom>
            <a:solidFill>
              <a:srgbClr val="F9B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3C3CB81-80F3-4FC2-9D7C-069DF05F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7630" y="-384207"/>
            <a:ext cx="1120049" cy="1842289"/>
          </a:xfrm>
          <a:prstGeom prst="rect">
            <a:avLst/>
          </a:prstGeom>
        </p:spPr>
      </p:pic>
      <p:sp>
        <p:nvSpPr>
          <p:cNvPr id="47" name="Google Shape;463;p37">
            <a:extLst>
              <a:ext uri="{FF2B5EF4-FFF2-40B4-BE49-F238E27FC236}">
                <a16:creationId xmlns:a16="http://schemas.microsoft.com/office/drawing/2014/main" id="{88119D92-E59D-4BFB-BEA5-E8DDFDB616F9}"/>
              </a:ext>
            </a:extLst>
          </p:cNvPr>
          <p:cNvSpPr txBox="1">
            <a:spLocks/>
          </p:cNvSpPr>
          <p:nvPr/>
        </p:nvSpPr>
        <p:spPr>
          <a:xfrm>
            <a:off x="-13490" y="990600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Research Question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AB496C-6D8D-433D-AA48-456E5F83D7F2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328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 Model Integration with APP (Cont’d) 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0" y="910704"/>
            <a:ext cx="12192000" cy="5036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APIs’ Integration.  </a:t>
            </a:r>
          </a:p>
          <a:p>
            <a:pPr marL="0" indent="0">
              <a:buNone/>
            </a:pPr>
            <a:endParaRPr lang="en-US" b="1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94EF682-0DF3-40E5-A911-EDFD436E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31" y="1135876"/>
            <a:ext cx="5911869" cy="44084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2A8746A-D932-4662-BF45-EA7A77772BC6}"/>
              </a:ext>
            </a:extLst>
          </p:cNvPr>
          <p:cNvGrpSpPr/>
          <p:nvPr/>
        </p:nvGrpSpPr>
        <p:grpSpPr>
          <a:xfrm>
            <a:off x="94267" y="1499120"/>
            <a:ext cx="10991656" cy="4939919"/>
            <a:chOff x="94267" y="1499120"/>
            <a:chExt cx="10991656" cy="4939919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A01129E1-29F6-4DBC-8546-68FFFBB7F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51" b="65046"/>
            <a:stretch/>
          </p:blipFill>
          <p:spPr>
            <a:xfrm>
              <a:off x="94267" y="1499120"/>
              <a:ext cx="4439834" cy="1252562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9DF09222-ED02-4B7C-90A6-E297762E6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7" y="2965211"/>
              <a:ext cx="5615612" cy="338424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9D44CC-3D46-4C5B-8EDD-527D20C28B2F}"/>
                </a:ext>
              </a:extLst>
            </p:cNvPr>
            <p:cNvSpPr txBox="1"/>
            <p:nvPr/>
          </p:nvSpPr>
          <p:spPr>
            <a:xfrm>
              <a:off x="8887051" y="5767194"/>
              <a:ext cx="2198872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API Call Sleep model &amp; heart rate 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8C8F84-B2DF-48D2-AA14-00BD6C5803BF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8887051" y="2965211"/>
              <a:ext cx="1099436" cy="28019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61C9E7-CE89-428D-BCAC-E693B43D62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78870" y="4366202"/>
              <a:ext cx="6000937" cy="16460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C32236-B28D-4AE6-8532-A5F857558358}"/>
                </a:ext>
              </a:extLst>
            </p:cNvPr>
            <p:cNvSpPr txBox="1"/>
            <p:nvPr/>
          </p:nvSpPr>
          <p:spPr>
            <a:xfrm>
              <a:off x="5979339" y="5792708"/>
              <a:ext cx="1411276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API URLs’ Assigning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2AEDD0-0AB8-4995-BAE4-551EFFA17B09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H="1" flipV="1">
              <a:off x="4230707" y="2177592"/>
              <a:ext cx="2454270" cy="36151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465286-D274-4FD9-A254-E6E50E16CD2E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38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Invasive Model Integration with APP (Cont’d) 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0" y="910704"/>
            <a:ext cx="12192000" cy="5036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Calculation Code Segment.  </a:t>
            </a:r>
          </a:p>
          <a:p>
            <a:pPr marL="0" indent="0">
              <a:buNone/>
            </a:pPr>
            <a:endParaRPr lang="en-US" b="1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62875C-7667-4461-A778-D26D7DBB9576}"/>
              </a:ext>
            </a:extLst>
          </p:cNvPr>
          <p:cNvGrpSpPr/>
          <p:nvPr/>
        </p:nvGrpSpPr>
        <p:grpSpPr>
          <a:xfrm>
            <a:off x="132120" y="1629125"/>
            <a:ext cx="11649472" cy="4788797"/>
            <a:chOff x="132120" y="1629125"/>
            <a:chExt cx="11649472" cy="4788797"/>
          </a:xfrm>
        </p:grpSpPr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73E06013-69CD-4D3A-B7A6-F8BA91EC9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636" y="2839102"/>
              <a:ext cx="6511956" cy="3578820"/>
            </a:xfrm>
            <a:prstGeom prst="rect">
              <a:avLst/>
            </a:prstGeom>
          </p:spPr>
        </p:pic>
        <p:pic>
          <p:nvPicPr>
            <p:cNvPr id="4" name="Picture 3" descr="Text&#10;&#10;Description automatically generated">
              <a:extLst>
                <a:ext uri="{FF2B5EF4-FFF2-40B4-BE49-F238E27FC236}">
                  <a16:creationId xmlns:a16="http://schemas.microsoft.com/office/drawing/2014/main" id="{EB788CD6-DA88-49AB-AD0E-D090F014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20" y="1629125"/>
              <a:ext cx="6217874" cy="35960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FFF332-AF11-4C1E-AE14-354F47B35D8B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031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Render the Data.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0" y="910704"/>
            <a:ext cx="12192000" cy="5036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Invasive method Data Rendering and Final Outputs.  </a:t>
            </a:r>
          </a:p>
          <a:p>
            <a:pPr marL="0" indent="0">
              <a:buNone/>
            </a:pPr>
            <a:endParaRPr lang="en-US" b="1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6EAC65F0-D875-4C24-BA4A-2D292615E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03" y="1508291"/>
            <a:ext cx="5895697" cy="415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1A0B40B5-D3E5-405D-890C-B4446B4DB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633" y="1509704"/>
            <a:ext cx="4446219" cy="415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6BC0D0-B8F9-44C4-B2F1-5ECCEF31531C}"/>
              </a:ext>
            </a:extLst>
          </p:cNvPr>
          <p:cNvSpPr txBox="1"/>
          <p:nvPr/>
        </p:nvSpPr>
        <p:spPr>
          <a:xfrm>
            <a:off x="4423916" y="5883785"/>
            <a:ext cx="4022500" cy="369332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r>
              <a:rPr lang="en-US"/>
              <a:t>Code Segment Of data Rendering to UI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DDE50-AD32-41B4-838F-656B71BF71DB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0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7888" y="-49418"/>
            <a:ext cx="12192000" cy="5036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Invasive method Data Rendering and Final Outputs.  </a:t>
            </a:r>
          </a:p>
          <a:p>
            <a:pPr marL="0" indent="0">
              <a:buNone/>
            </a:pPr>
            <a:endParaRPr lang="en-US" b="1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AC01A7-DD3D-4E7E-B8B2-21CD36C924DE}"/>
              </a:ext>
            </a:extLst>
          </p:cNvPr>
          <p:cNvGrpSpPr/>
          <p:nvPr/>
        </p:nvGrpSpPr>
        <p:grpSpPr>
          <a:xfrm>
            <a:off x="139974" y="498806"/>
            <a:ext cx="11702487" cy="5912920"/>
            <a:chOff x="139974" y="498806"/>
            <a:chExt cx="11702487" cy="5912920"/>
          </a:xfrm>
        </p:grpSpPr>
        <p:pic>
          <p:nvPicPr>
            <p:cNvPr id="19" name="Picture 18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86A8F026-6B19-43A2-8529-3A3D3CEE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7250" y="498806"/>
              <a:ext cx="2660814" cy="57615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AC25F0-F296-475F-9EED-3B7588D65306}"/>
                </a:ext>
              </a:extLst>
            </p:cNvPr>
            <p:cNvSpPr txBox="1"/>
            <p:nvPr/>
          </p:nvSpPr>
          <p:spPr>
            <a:xfrm>
              <a:off x="4911558" y="1227616"/>
              <a:ext cx="2357974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Prediction from the Heart rate model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BC4A793-8262-4379-90CD-A43483BBC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834" y="498806"/>
              <a:ext cx="2660814" cy="5912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77EC7D-49ED-471E-B2AF-5A326EF68CE3}"/>
                </a:ext>
              </a:extLst>
            </p:cNvPr>
            <p:cNvSpPr txBox="1"/>
            <p:nvPr/>
          </p:nvSpPr>
          <p:spPr>
            <a:xfrm>
              <a:off x="4911558" y="3622664"/>
              <a:ext cx="2357974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Prediction from the Sleep model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970936-A7FF-46E9-9225-06C5AAD804D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4389120" y="1873947"/>
              <a:ext cx="1701425" cy="105351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153DA7-EBC5-40AC-8782-4B8B4CADDDC5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4532885" y="4268995"/>
              <a:ext cx="1557660" cy="106578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41EE0B-180D-452F-9FD7-2CFD2773CFD3}"/>
                </a:ext>
              </a:extLst>
            </p:cNvPr>
            <p:cNvSpPr txBox="1"/>
            <p:nvPr/>
          </p:nvSpPr>
          <p:spPr>
            <a:xfrm>
              <a:off x="139974" y="2077538"/>
              <a:ext cx="1747879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Completed </a:t>
              </a:r>
            </a:p>
            <a:p>
              <a:pPr algn="ctr"/>
              <a:r>
                <a:rPr lang="en-US"/>
                <a:t>State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B5F07D-A054-4E8D-B07D-463ECC8F85FA}"/>
                </a:ext>
              </a:extLst>
            </p:cNvPr>
            <p:cNvSpPr txBox="1"/>
            <p:nvPr/>
          </p:nvSpPr>
          <p:spPr>
            <a:xfrm>
              <a:off x="10630975" y="2468878"/>
              <a:ext cx="1211486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Final UI design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627567-8732-430D-99F6-A3603AEFA7E3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437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2418A35B-DF8A-4CC9-8ED4-AE6D6C9F1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Non - Invasively Data Access Using Mobile Sensors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D7B202C-120D-470B-B8F8-0CE9C6054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Accelerometer access .  </a:t>
            </a:r>
          </a:p>
          <a:p>
            <a:r>
              <a:rPr lang="en-US" sz="2400"/>
              <a:t>The Accelerometer is accessed to collected to 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the orientation of the phone (Time Stamp, X Y Z)</a:t>
            </a:r>
            <a:r>
              <a:rPr lang="en-US" sz="2400"/>
              <a:t>. </a:t>
            </a:r>
          </a:p>
          <a:p>
            <a:r>
              <a:rPr lang="en-US" sz="2400"/>
              <a:t>The Accelerometer data will be converting in sleep parameters using Implemented Python Program.  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Phone Camera and Flasher Access. </a:t>
            </a:r>
          </a:p>
          <a:p>
            <a:r>
              <a:rPr lang="en-US" sz="2400"/>
              <a:t>The Phone Camera and flasher is </a:t>
            </a:r>
            <a:r>
              <a:rPr lang="en-US" sz="2400">
                <a:solidFill>
                  <a:srgbClr val="FF0000"/>
                </a:solidFill>
              </a:rPr>
              <a:t>accessed to collect heart rate from the user.  </a:t>
            </a:r>
          </a:p>
          <a:p>
            <a:r>
              <a:rPr lang="en-US" sz="2400">
                <a:solidFill>
                  <a:srgbClr val="FF0000"/>
                </a:solidFill>
              </a:rPr>
              <a:t>The heart rate can be directly accessible with this method. </a:t>
            </a:r>
          </a:p>
          <a:p>
            <a:pPr marL="0" indent="0">
              <a:buNone/>
            </a:pPr>
            <a:endParaRPr lang="en-US" sz="2400"/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8CCB5-30F1-4653-8BDD-6E65C613B543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763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8C3E88-9022-4DE6-9377-C1E3EDDE69C9}"/>
              </a:ext>
            </a:extLst>
          </p:cNvPr>
          <p:cNvSpPr/>
          <p:nvPr/>
        </p:nvSpPr>
        <p:spPr>
          <a:xfrm>
            <a:off x="203186" y="206494"/>
            <a:ext cx="2960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/>
              <a:t>Accelerometer Access .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58C09C-C676-4DBB-A8C7-3C73AD64B405}"/>
              </a:ext>
            </a:extLst>
          </p:cNvPr>
          <p:cNvGrpSpPr/>
          <p:nvPr/>
        </p:nvGrpSpPr>
        <p:grpSpPr>
          <a:xfrm>
            <a:off x="87508" y="842199"/>
            <a:ext cx="11093771" cy="4850302"/>
            <a:chOff x="87508" y="842199"/>
            <a:chExt cx="11093771" cy="4850302"/>
          </a:xfrm>
        </p:grpSpPr>
        <p:pic>
          <p:nvPicPr>
            <p:cNvPr id="4098" name="Picture 2" descr="image">
              <a:extLst>
                <a:ext uri="{FF2B5EF4-FFF2-40B4-BE49-F238E27FC236}">
                  <a16:creationId xmlns:a16="http://schemas.microsoft.com/office/drawing/2014/main" id="{E188B546-F6A2-4A67-8A23-ED47CF187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08" y="1050029"/>
              <a:ext cx="7347090" cy="1745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1B1152BA-B9E5-4F60-810A-9EA838CF0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5499" y="842199"/>
              <a:ext cx="3235780" cy="4850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F0AE11-E2B0-4A99-A279-8AA88ADA64E1}"/>
                </a:ext>
              </a:extLst>
            </p:cNvPr>
            <p:cNvSpPr txBox="1"/>
            <p:nvPr/>
          </p:nvSpPr>
          <p:spPr>
            <a:xfrm>
              <a:off x="530554" y="3871017"/>
              <a:ext cx="2932773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Accelerometer access Integration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73015B-A7DD-47DE-B1B0-6E0041001240}"/>
                </a:ext>
              </a:extLst>
            </p:cNvPr>
            <p:cNvSpPr txBox="1"/>
            <p:nvPr/>
          </p:nvSpPr>
          <p:spPr>
            <a:xfrm>
              <a:off x="4471691" y="3551394"/>
              <a:ext cx="2357974" cy="1477328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Out 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Time stamp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Z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4D742A-6848-4C85-9E3C-DE2F92728E7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996941" y="2747265"/>
            <a:ext cx="654461" cy="11237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1B744E-39D0-4E54-AB0E-9A9BAA2FC4C3}"/>
              </a:ext>
            </a:extLst>
          </p:cNvPr>
          <p:cNvCxnSpPr>
            <a:cxnSpLocks/>
            <a:stCxn id="15" idx="3"/>
            <a:endCxn id="4100" idx="1"/>
          </p:cNvCxnSpPr>
          <p:nvPr/>
        </p:nvCxnSpPr>
        <p:spPr>
          <a:xfrm flipV="1">
            <a:off x="6829665" y="3267350"/>
            <a:ext cx="1115834" cy="10227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BE0EBB-0D2E-473F-BD80-1D28F5120033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347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8C3E88-9022-4DE6-9377-C1E3EDDE69C9}"/>
              </a:ext>
            </a:extLst>
          </p:cNvPr>
          <p:cNvSpPr/>
          <p:nvPr/>
        </p:nvSpPr>
        <p:spPr>
          <a:xfrm>
            <a:off x="162546" y="297934"/>
            <a:ext cx="4359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/>
              <a:t>Phone Camera and Flasher access . 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4E515DE-E610-421B-ADBC-4AA1C0B18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698044"/>
            <a:ext cx="2611121" cy="56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453DD2E-6CAA-49E5-B453-A4D887050B2B}"/>
              </a:ext>
            </a:extLst>
          </p:cNvPr>
          <p:cNvGrpSpPr/>
          <p:nvPr/>
        </p:nvGrpSpPr>
        <p:grpSpPr>
          <a:xfrm>
            <a:off x="357189" y="640283"/>
            <a:ext cx="10967083" cy="5714755"/>
            <a:chOff x="357189" y="640283"/>
            <a:chExt cx="10967083" cy="5714755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466329CF-7D16-406B-B59D-2428B1119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89" y="698044"/>
              <a:ext cx="3737292" cy="2284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E520529F-5004-451C-A1C7-89CB84027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490" y="640283"/>
              <a:ext cx="2637782" cy="5714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985F9F-FF1E-4E86-8407-B928D5D4FA03}"/>
                </a:ext>
              </a:extLst>
            </p:cNvPr>
            <p:cNvSpPr txBox="1"/>
            <p:nvPr/>
          </p:nvSpPr>
          <p:spPr>
            <a:xfrm>
              <a:off x="530554" y="3871017"/>
              <a:ext cx="2932773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Phone Camera and Flasher access  Integration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20EE1-A9BA-4191-9139-260E32ADB4FD}"/>
                </a:ext>
              </a:extLst>
            </p:cNvPr>
            <p:cNvSpPr txBox="1"/>
            <p:nvPr/>
          </p:nvSpPr>
          <p:spPr>
            <a:xfrm>
              <a:off x="548697" y="4600712"/>
              <a:ext cx="3331189" cy="1754326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Out 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Heart Rate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User Need to cover Both camera and Flash With a  finger 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923882-01D8-4D3F-8F29-3BD1CD372DC7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1996941" y="2982259"/>
              <a:ext cx="583699" cy="8887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B310B99-3279-48EC-B7A9-7E0E0FF1E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9823" y="1918681"/>
              <a:ext cx="5197457" cy="31613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D44EE0-0B9B-4962-9002-57AA977D9332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3879886" y="1978593"/>
              <a:ext cx="2358354" cy="34992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6122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2418A35B-DF8A-4CC9-8ED4-AE6D6C9F1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1176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Convert The Accelerometer data to Sleep pattern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D7B202C-120D-470B-B8F8-0CE9C6054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680402"/>
            <a:ext cx="12192000" cy="56797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Program Implementation.  </a:t>
            </a:r>
          </a:p>
          <a:p>
            <a:r>
              <a:rPr lang="en-US"/>
              <a:t>A python Program have Implemented to convert the Accelerometer data to sleep parameter </a:t>
            </a:r>
          </a:p>
          <a:p>
            <a:r>
              <a:rPr lang="en-US"/>
              <a:t>The Package Called “</a:t>
            </a:r>
            <a:r>
              <a:rPr lang="en-US" err="1"/>
              <a:t>SleepPy</a:t>
            </a:r>
            <a:r>
              <a:rPr lang="en-US"/>
              <a:t>” Have Been Modified and used. </a:t>
            </a:r>
          </a:p>
          <a:p>
            <a:pPr lvl="1"/>
            <a:r>
              <a:rPr lang="en-US"/>
              <a:t>Deep Sleep, Light Sleep, Total sleep 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API Implementation . </a:t>
            </a:r>
          </a:p>
          <a:p>
            <a:r>
              <a:rPr lang="en-US"/>
              <a:t>For The Purpose of integrate the Python program to Mobile app, Implemented an API. </a:t>
            </a:r>
          </a:p>
          <a:p>
            <a:r>
              <a:rPr lang="en-US"/>
              <a:t>Accelerometer data CSV must be pass to the API. 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Deploy and Test API </a:t>
            </a:r>
          </a:p>
          <a:p>
            <a:r>
              <a:rPr lang="en-US" sz="2400"/>
              <a:t>The API is Deployed for Accessing through flutter app and Tested for ensure the process.</a:t>
            </a:r>
          </a:p>
          <a:p>
            <a:pPr lvl="1"/>
            <a:r>
              <a:rPr lang="en-US" sz="2000"/>
              <a:t>Deployed :  Heroku</a:t>
            </a:r>
          </a:p>
          <a:p>
            <a:pPr lvl="1"/>
            <a:r>
              <a:rPr lang="en-US" sz="2000"/>
              <a:t>Test: Postman.</a:t>
            </a:r>
            <a:endParaRPr lang="en-US" b="1"/>
          </a:p>
          <a:p>
            <a:pPr marL="0" indent="0">
              <a:buNone/>
            </a:pPr>
            <a:endParaRPr lang="en-US" sz="2400"/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9C1F4-4FA2-410D-A8C8-FF09D5C0D457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77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D7B202C-120D-470B-B8F8-0CE9C6054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31762"/>
            <a:ext cx="12192000" cy="548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Python Program Implementation.  </a:t>
            </a:r>
          </a:p>
          <a:p>
            <a:pPr marL="0" indent="0">
              <a:buNone/>
            </a:pPr>
            <a:endParaRPr lang="en-US" sz="2400"/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A890AA-4D43-43CD-9661-A750B8EB7A74}"/>
              </a:ext>
            </a:extLst>
          </p:cNvPr>
          <p:cNvGrpSpPr/>
          <p:nvPr/>
        </p:nvGrpSpPr>
        <p:grpSpPr>
          <a:xfrm>
            <a:off x="765564" y="233680"/>
            <a:ext cx="10776196" cy="6084713"/>
            <a:chOff x="765564" y="233680"/>
            <a:chExt cx="10776196" cy="6084713"/>
          </a:xfrm>
        </p:grpSpPr>
        <p:pic>
          <p:nvPicPr>
            <p:cNvPr id="6146" name="Picture 2" descr="image">
              <a:extLst>
                <a:ext uri="{FF2B5EF4-FFF2-40B4-BE49-F238E27FC236}">
                  <a16:creationId xmlns:a16="http://schemas.microsoft.com/office/drawing/2014/main" id="{8DB7A9F2-5B3A-450C-AE01-6F3DBAC56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64" y="680720"/>
              <a:ext cx="3257796" cy="4844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">
              <a:extLst>
                <a:ext uri="{FF2B5EF4-FFF2-40B4-BE49-F238E27FC236}">
                  <a16:creationId xmlns:a16="http://schemas.microsoft.com/office/drawing/2014/main" id="{7992C315-9F47-4E98-9445-09CBE460E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74" y="233680"/>
              <a:ext cx="5223886" cy="555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8DEEDA-D0A4-4A6D-BD5E-C4361E1DC2D8}"/>
                </a:ext>
              </a:extLst>
            </p:cNvPr>
            <p:cNvSpPr txBox="1"/>
            <p:nvPr/>
          </p:nvSpPr>
          <p:spPr>
            <a:xfrm>
              <a:off x="2910076" y="5949061"/>
              <a:ext cx="4022500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Code Segment Of python Program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A4D6879-5B02-4055-BCA8-60A8708559FC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774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D7B202C-120D-470B-B8F8-0CE9C6054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753" y="46164"/>
            <a:ext cx="12192000" cy="548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API Implementation.  </a:t>
            </a:r>
          </a:p>
          <a:p>
            <a:pPr marL="0" indent="0">
              <a:buNone/>
            </a:pPr>
            <a:endParaRPr lang="en-US" sz="2400"/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D939D4FB-976A-4C0B-82CC-237CE740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73" y="757682"/>
            <a:ext cx="7400607" cy="50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267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55B1A-17C8-48D1-9B01-3D6D4295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49" y="-1076532"/>
            <a:ext cx="6713596" cy="60411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CB3FD8-BD44-4B5A-87B0-5ABD5467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08" y="934064"/>
            <a:ext cx="3495237" cy="20746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Specific and Sub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50E5D-3860-421C-A61E-7D427C85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7952" y="2627101"/>
            <a:ext cx="3505504" cy="347502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Specific Objective</a:t>
            </a:r>
          </a:p>
          <a:p>
            <a:pPr lvl="1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Emotion-based behavior analysis for early identification of depressive disorder</a:t>
            </a:r>
          </a:p>
          <a:p>
            <a:pPr marL="457200" lvl="1" indent="0">
              <a:buNone/>
            </a:pPr>
            <a:endParaRPr lang="en-US" sz="1800">
              <a:latin typeface="Calibri" panose="020F0502020204030204" pitchFamily="34" charset="0"/>
              <a:cs typeface="Iskoola Pota" panose="020B0502040204020203" pitchFamily="34" charset="0"/>
            </a:endParaRPr>
          </a:p>
          <a:p>
            <a:r>
              <a:rPr lang="en-US"/>
              <a:t>Sub Objectives</a:t>
            </a:r>
          </a:p>
          <a:p>
            <a:pPr lvl="1"/>
            <a:r>
              <a:rPr lang="en-US" sz="1800" b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Create datasets to retrieve facial emotions of depressed/likely depressed individuals.</a:t>
            </a:r>
          </a:p>
          <a:p>
            <a:pPr lvl="1"/>
            <a:r>
              <a:rPr lang="en-US" sz="1800" b="1">
                <a:solidFill>
                  <a:srgbClr val="FF0000"/>
                </a:solidFill>
                <a:latin typeface="Calibri" panose="020F0502020204030204" pitchFamily="34" charset="0"/>
                <a:cs typeface="Iskoola Pota" panose="020B0502040204020203" pitchFamily="34" charset="0"/>
              </a:rPr>
              <a:t>Identify emotions of depressed/likely depressed individuals based on images </a:t>
            </a:r>
            <a:r>
              <a:rPr lang="en-US" sz="1800">
                <a:latin typeface="Calibri" panose="020F0502020204030204" pitchFamily="34" charset="0"/>
                <a:cs typeface="Iskoola Pota" panose="020B0502040204020203" pitchFamily="34" charset="0"/>
              </a:rPr>
              <a:t>and videos.</a:t>
            </a:r>
          </a:p>
          <a:p>
            <a:pPr lvl="1"/>
            <a:r>
              <a:rPr lang="en-US" sz="1800" b="1">
                <a:solidFill>
                  <a:srgbClr val="FF0000"/>
                </a:solidFill>
                <a:latin typeface="Calibri" panose="020F0502020204030204" pitchFamily="34" charset="0"/>
                <a:cs typeface="Iskoola Pota" panose="020B0502040204020203" pitchFamily="34" charset="0"/>
              </a:rPr>
              <a:t>Improving the existing methods to capture subtle emotional changes.</a:t>
            </a:r>
          </a:p>
          <a:p>
            <a:pPr lvl="1"/>
            <a:r>
              <a:rPr lang="en-US" sz="1800" b="1">
                <a:solidFill>
                  <a:srgbClr val="FF0000"/>
                </a:solidFill>
                <a:latin typeface="Calibri" panose="020F0502020204030204" pitchFamily="34" charset="0"/>
                <a:cs typeface="Iskoola Pota" panose="020B0502040204020203" pitchFamily="34" charset="0"/>
              </a:rPr>
              <a:t>Identify head movements pattern of depressed/likely depressed individuals based </a:t>
            </a:r>
            <a:r>
              <a:rPr lang="en-US" sz="1800">
                <a:latin typeface="Calibri" panose="020F0502020204030204" pitchFamily="34" charset="0"/>
                <a:cs typeface="Iskoola Pota" panose="020B0502040204020203" pitchFamily="34" charset="0"/>
              </a:rPr>
              <a:t>on videos.</a:t>
            </a:r>
          </a:p>
          <a:p>
            <a:pPr lvl="1"/>
            <a:r>
              <a:rPr lang="en-US" sz="1800" b="1">
                <a:solidFill>
                  <a:srgbClr val="FF0000"/>
                </a:solidFill>
                <a:latin typeface="Calibri" panose="020F0502020204030204" pitchFamily="34" charset="0"/>
                <a:cs typeface="Iskoola Pota" panose="020B0502040204020203" pitchFamily="34" charset="0"/>
              </a:rPr>
              <a:t>Build a classifier to model, abnormal behaviors based on facial emotions and head movements.</a:t>
            </a:r>
          </a:p>
          <a:p>
            <a:pPr lvl="1"/>
            <a:r>
              <a:rPr lang="en-US" sz="1800">
                <a:latin typeface="Calibri" panose="020F0502020204030204" pitchFamily="34" charset="0"/>
                <a:cs typeface="Iskoola Pota" panose="020B0502040204020203" pitchFamily="34" charset="0"/>
              </a:rPr>
              <a:t>Predict the probability of abnormal behavior towards depression with the designed model.</a:t>
            </a:r>
          </a:p>
          <a:p>
            <a:pPr lvl="1"/>
            <a:r>
              <a:rPr lang="en-US" sz="1800">
                <a:latin typeface="Calibri" panose="020F0502020204030204" pitchFamily="34" charset="0"/>
                <a:cs typeface="Iskoola Pota" panose="020B0502040204020203" pitchFamily="34" charset="0"/>
              </a:rPr>
              <a:t>Integrate the classifier to Mobile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77A7F-8F48-4B16-B20E-6C07AE8D74C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535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D7B202C-120D-470B-B8F8-0CE9C6054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31762"/>
            <a:ext cx="12192000" cy="548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API Deploy and Test.  </a:t>
            </a:r>
          </a:p>
          <a:p>
            <a:pPr marL="0" indent="0">
              <a:buNone/>
            </a:pPr>
            <a:endParaRPr lang="en-US" sz="2400"/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F14F84-D220-4A6E-A1FF-5FB99F9CB293}"/>
              </a:ext>
            </a:extLst>
          </p:cNvPr>
          <p:cNvGrpSpPr/>
          <p:nvPr/>
        </p:nvGrpSpPr>
        <p:grpSpPr>
          <a:xfrm>
            <a:off x="304800" y="893121"/>
            <a:ext cx="11393037" cy="5493381"/>
            <a:chOff x="304800" y="893121"/>
            <a:chExt cx="11393037" cy="5493381"/>
          </a:xfrm>
        </p:grpSpPr>
        <p:pic>
          <p:nvPicPr>
            <p:cNvPr id="8194" name="Picture 2" descr="image">
              <a:extLst>
                <a:ext uri="{FF2B5EF4-FFF2-40B4-BE49-F238E27FC236}">
                  <a16:creationId xmlns:a16="http://schemas.microsoft.com/office/drawing/2014/main" id="{AA1C8D07-2023-411E-96A9-E30DFC7D0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893121"/>
              <a:ext cx="4136816" cy="822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image">
              <a:extLst>
                <a:ext uri="{FF2B5EF4-FFF2-40B4-BE49-F238E27FC236}">
                  <a16:creationId xmlns:a16="http://schemas.microsoft.com/office/drawing/2014/main" id="{9D10D3D6-11BD-4066-8589-9D2CCF76C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67" y="1842968"/>
              <a:ext cx="3979206" cy="243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BE9E142-5DDB-4A7D-9661-A3A116742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331" y="1027816"/>
              <a:ext cx="6641506" cy="43674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D1040D-5ED0-4011-9258-F5ED83CB1313}"/>
                </a:ext>
              </a:extLst>
            </p:cNvPr>
            <p:cNvSpPr txBox="1"/>
            <p:nvPr/>
          </p:nvSpPr>
          <p:spPr>
            <a:xfrm>
              <a:off x="419116" y="4097662"/>
              <a:ext cx="2039604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Deploy In Heroku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D60FC3-0279-4A7E-AE3E-E0859C53E43E}"/>
                </a:ext>
              </a:extLst>
            </p:cNvPr>
            <p:cNvSpPr txBox="1"/>
            <p:nvPr/>
          </p:nvSpPr>
          <p:spPr>
            <a:xfrm>
              <a:off x="2890884" y="3820663"/>
              <a:ext cx="1721756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Post Request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343AA3-B936-4C06-B461-22A765F1FBEA}"/>
                </a:ext>
              </a:extLst>
            </p:cNvPr>
            <p:cNvSpPr txBox="1"/>
            <p:nvPr/>
          </p:nvSpPr>
          <p:spPr>
            <a:xfrm>
              <a:off x="2512595" y="5216730"/>
              <a:ext cx="2489861" cy="923330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Pass the CSV file As Content Type = “multipart/Form-data”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BB5D6B-BD5B-48C9-89D4-4D0DD33FD87A}"/>
                </a:ext>
              </a:extLst>
            </p:cNvPr>
            <p:cNvSpPr txBox="1"/>
            <p:nvPr/>
          </p:nvSpPr>
          <p:spPr>
            <a:xfrm>
              <a:off x="7076804" y="5740171"/>
              <a:ext cx="1300280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Json Response. 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DDA030-3D78-451C-993D-92FD44018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3923" y="1783529"/>
              <a:ext cx="1127197" cy="20371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7C28EC-7CDB-4D0D-B5D7-87B5DC6E09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4676" y="4997324"/>
              <a:ext cx="893541" cy="7449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39717AF-AA88-4A49-AC5E-E6603AFA8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47" y="2743699"/>
              <a:ext cx="2543736" cy="24988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F88B063-4F11-4C7A-83F0-2FF05CB63FB6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007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9011F-30F1-4834-8BE1-4E5E024A52E6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D7B202C-120D-470B-B8F8-0CE9C6054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934" y="934402"/>
            <a:ext cx="4754880" cy="2672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How Will Non-Invasive Method Final Output for user .  </a:t>
            </a:r>
          </a:p>
          <a:p>
            <a:pPr marL="0" indent="0">
              <a:buNone/>
            </a:pPr>
            <a:endParaRPr lang="en-US" sz="2400"/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40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82DE706-789B-4FEE-9F0D-A199E495F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92" y="0"/>
            <a:ext cx="3098286" cy="67088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01020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Work Breakdown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2B9AA-9F62-48E6-8014-3F725B7B6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7" r="7804" b="35088"/>
          <a:stretch/>
        </p:blipFill>
        <p:spPr>
          <a:xfrm>
            <a:off x="838200" y="994857"/>
            <a:ext cx="10820400" cy="538952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1C077-4B45-4328-BB57-3C8E5188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620"/>
            <a:ext cx="1841152" cy="1121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DAC7F-FC2F-4890-A986-98CAB8BE6EEB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</a:t>
            </a:r>
            <a:r>
              <a:rPr lang="en-GB" b="1" err="1"/>
              <a:t>Chathuranga</a:t>
            </a:r>
            <a:r>
              <a:rPr lang="en-GB" b="1"/>
              <a:t>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395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>
                <a:solidFill>
                  <a:srgbClr val="61878C"/>
                </a:solidFill>
                <a:latin typeface="+mn-lt"/>
              </a:rPr>
              <a:t>Individual Progress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BF1A5-1DB1-4957-846B-5400FC7D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620"/>
            <a:ext cx="1841152" cy="1121761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8D424EE-34AA-4DDE-AC56-126AB0A0C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80058"/>
              </p:ext>
            </p:extLst>
          </p:nvPr>
        </p:nvGraphicFramePr>
        <p:xfrm>
          <a:off x="650451" y="1232970"/>
          <a:ext cx="7726633" cy="511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DD9E17-329A-4708-8564-F15327901956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AF7AD-1704-4CC7-A885-847B39C43A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598" t="54158" r="62655" b="35946"/>
          <a:stretch/>
        </p:blipFill>
        <p:spPr>
          <a:xfrm>
            <a:off x="8529162" y="2892188"/>
            <a:ext cx="3459638" cy="1792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97429-4AB4-4741-8B18-919C5604D424}"/>
              </a:ext>
            </a:extLst>
          </p:cNvPr>
          <p:cNvSpPr txBox="1"/>
          <p:nvPr/>
        </p:nvSpPr>
        <p:spPr>
          <a:xfrm>
            <a:off x="2734628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IT18119572 | Chathuranga W. W. P. K.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275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A4538F-CCF6-4FBA-8052-A0265269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113" y="144340"/>
            <a:ext cx="5785605" cy="5200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E506D0-3594-49D9-8160-CB0B4D94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176" y="2477941"/>
            <a:ext cx="3877392" cy="1902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BDB9E-1981-4D26-B6F4-71629FC3D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7952" y="2627101"/>
            <a:ext cx="3505504" cy="3475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kern="0" cap="none">
                <a:solidFill>
                  <a:srgbClr val="413243"/>
                </a:solidFill>
                <a:latin typeface="+mn-lt"/>
              </a:rPr>
              <a:t>Risk Mitigation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C5A43-472A-4962-B321-659FBD863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869" y="3661049"/>
            <a:ext cx="4055956" cy="1179140"/>
          </a:xfrm>
        </p:spPr>
        <p:txBody>
          <a:bodyPr>
            <a:normAutofit/>
          </a:bodyPr>
          <a:lstStyle/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Identified Risks of the project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Risk Mitigation techniques  Used</a:t>
            </a:r>
          </a:p>
          <a:p>
            <a:endParaRPr lang="en-US" b="1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1A3FC-5CA3-48E0-A40C-78FA2097F63F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28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4BE0B-00EC-4833-8C8E-E89B09164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684000" cy="5181600"/>
          </a:xfrm>
        </p:spPr>
        <p:txBody>
          <a:bodyPr>
            <a:normAutofit/>
          </a:bodyPr>
          <a:lstStyle/>
          <a:p>
            <a:r>
              <a:rPr lang="en-US"/>
              <a:t>Difficulties to visit hospitals for collecting data due to </a:t>
            </a:r>
            <a:r>
              <a:rPr lang="en-US" err="1"/>
              <a:t>Covid</a:t>
            </a:r>
            <a:r>
              <a:rPr lang="en-US"/>
              <a:t> -19  Pandemic. </a:t>
            </a:r>
          </a:p>
          <a:p>
            <a:pPr lvl="1"/>
            <a:r>
              <a:rPr lang="en-US"/>
              <a:t>Solution: Obtain validated datasets from internet. 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The project relates to user’s confidential data. </a:t>
            </a:r>
          </a:p>
          <a:p>
            <a:pPr lvl="1"/>
            <a:r>
              <a:rPr lang="en-US"/>
              <a:t>Solution: Following the SLIIT ethical clearance process. 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61878C"/>
              </a:buClr>
              <a:buSzPts val="3000"/>
              <a:defRPr/>
            </a:pPr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Risk Mitigation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077D83-4BF3-4726-939A-6AF8B95F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20" y="6485374"/>
            <a:ext cx="5700254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911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A4538F-CCF6-4FBA-8052-A0265269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113" y="144340"/>
            <a:ext cx="5785605" cy="5200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E506D0-3594-49D9-8160-CB0B4D94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176" y="2477941"/>
            <a:ext cx="3877392" cy="1902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BDB9E-1981-4D26-B6F4-71629FC3D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7952" y="2627101"/>
            <a:ext cx="3505504" cy="3475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kern="0" cap="none">
                <a:solidFill>
                  <a:srgbClr val="413243"/>
                </a:solidFill>
                <a:latin typeface="+mn-lt"/>
              </a:rPr>
              <a:t>Commercialization for Proposed </a:t>
            </a:r>
            <a:br>
              <a:rPr lang="en-US" sz="3600" kern="0" cap="none">
                <a:solidFill>
                  <a:srgbClr val="413243"/>
                </a:solidFill>
                <a:latin typeface="+mn-lt"/>
              </a:rPr>
            </a:br>
            <a:r>
              <a:rPr lang="en-US" sz="3600" kern="0" cap="none">
                <a:solidFill>
                  <a:srgbClr val="413243"/>
                </a:solidFill>
                <a:latin typeface="+mn-lt"/>
              </a:rPr>
              <a:t>System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C5A43-472A-4962-B321-659FBD863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sz="29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tx1"/>
                </a:solidFill>
              </a:rPr>
              <a:t>How proposed system addresses identified concerns?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tx1"/>
                </a:solidFill>
              </a:rPr>
              <a:t>Community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tx1"/>
                </a:solidFill>
              </a:rPr>
              <a:t>Business plan.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tx1"/>
                </a:solidFill>
              </a:rPr>
              <a:t>Overall budget.</a:t>
            </a:r>
          </a:p>
          <a:p>
            <a:endParaRPr lang="en-US" sz="2000" b="1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1A3FC-5CA3-48E0-A40C-78FA2097F63F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807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0"/>
              </a:spcBef>
              <a:buClr>
                <a:srgbClr val="61878C"/>
              </a:buClr>
              <a:buSzPts val="3000"/>
              <a:defRPr/>
            </a:pPr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How proposed system address the identified concerns?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077D83-4BF3-4726-939A-6AF8B95F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20" y="6485374"/>
            <a:ext cx="5700254" cy="365792"/>
          </a:xfrm>
          <a:prstGeom prst="rect">
            <a:avLst/>
          </a:prstGeom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9E3D5F1B-6A9B-41D3-9834-5AF918855C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103913"/>
              </p:ext>
            </p:extLst>
          </p:nvPr>
        </p:nvGraphicFramePr>
        <p:xfrm>
          <a:off x="1084081" y="1704543"/>
          <a:ext cx="10056670" cy="464929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5131355">
                  <a:extLst>
                    <a:ext uri="{9D8B030D-6E8A-4147-A177-3AD203B41FA5}">
                      <a16:colId xmlns:a16="http://schemas.microsoft.com/office/drawing/2014/main" val="2659857320"/>
                    </a:ext>
                  </a:extLst>
                </a:gridCol>
                <a:gridCol w="4925315">
                  <a:extLst>
                    <a:ext uri="{9D8B030D-6E8A-4147-A177-3AD203B41FA5}">
                      <a16:colId xmlns:a16="http://schemas.microsoft.com/office/drawing/2014/main" val="2137054516"/>
                    </a:ext>
                  </a:extLst>
                </a:gridCol>
              </a:tblGrid>
              <a:tr h="824053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Concern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Solution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306369"/>
                  </a:ext>
                </a:extLst>
              </a:tr>
              <a:tr h="64420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/>
                        <a:t>In Sri Lanka, people may obscure the state of their minds due to social stigma and fear.</a:t>
                      </a:r>
                    </a:p>
                    <a:p>
                      <a:pPr algn="just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Self awareness app that users can understand about their mental status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78366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/>
                        <a:t>Mental health providers have problems with monitoring of individuals for two weeks.</a:t>
                      </a:r>
                    </a:p>
                    <a:p>
                      <a:pPr lvl="1" algn="l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Summary up to </a:t>
                      </a:r>
                      <a:r>
                        <a:rPr lang="en-US" dirty="0"/>
                        <a:t>two weeks behavioral analysis notify user’s status.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369719"/>
                  </a:ext>
                </a:extLst>
              </a:tr>
              <a:tr h="665139"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 startAt="3"/>
                      </a:pPr>
                      <a:r>
                        <a:rPr lang="en-US"/>
                        <a:t>Periodic assessment based on </a:t>
                      </a: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</a:rPr>
                        <a:t>structured </a:t>
                      </a:r>
                      <a:r>
                        <a:rPr lang="en-US"/>
                        <a:t> or unstructured clinical interviews may bias the different aspects of individuals.</a:t>
                      </a:r>
                    </a:p>
                    <a:p>
                      <a:pPr lvl="0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Analysis of user behavioral changes without user contribution.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317122"/>
                  </a:ext>
                </a:extLst>
              </a:tr>
              <a:tr h="53683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/>
                        <a:defRPr/>
                      </a:pPr>
                      <a:r>
                        <a:rPr lang="en-US"/>
                        <a:t>People are not receiving adequate treatments, which may lead to suicide.</a:t>
                      </a:r>
                    </a:p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User’s mental health status can be sharing with Mental health providers.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815939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38875F-8322-41F0-97DE-CADB7A0CB8FC}"/>
              </a:ext>
            </a:extLst>
          </p:cNvPr>
          <p:cNvCxnSpPr>
            <a:cxnSpLocks/>
          </p:cNvCxnSpPr>
          <p:nvPr/>
        </p:nvCxnSpPr>
        <p:spPr>
          <a:xfrm>
            <a:off x="6055283" y="1704543"/>
            <a:ext cx="0" cy="46492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2890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61878C"/>
              </a:buClr>
              <a:buSzPts val="3000"/>
              <a:defRPr/>
            </a:pPr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Overall budget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077D83-4BF3-4726-939A-6AF8B95F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20" y="6485374"/>
            <a:ext cx="5700254" cy="365792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C8D8000-BAA9-4664-B564-4AD4100CB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71239"/>
              </p:ext>
            </p:extLst>
          </p:nvPr>
        </p:nvGraphicFramePr>
        <p:xfrm>
          <a:off x="1815183" y="1644737"/>
          <a:ext cx="9138764" cy="3420236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569382">
                  <a:extLst>
                    <a:ext uri="{9D8B030D-6E8A-4147-A177-3AD203B41FA5}">
                      <a16:colId xmlns:a16="http://schemas.microsoft.com/office/drawing/2014/main" val="135137595"/>
                    </a:ext>
                  </a:extLst>
                </a:gridCol>
                <a:gridCol w="4569382">
                  <a:extLst>
                    <a:ext uri="{9D8B030D-6E8A-4147-A177-3AD203B41FA5}">
                      <a16:colId xmlns:a16="http://schemas.microsoft.com/office/drawing/2014/main" val="129255035"/>
                    </a:ext>
                  </a:extLst>
                </a:gridCol>
              </a:tblGrid>
              <a:tr h="855059">
                <a:tc>
                  <a:txBody>
                    <a:bodyPr/>
                    <a:lstStyle/>
                    <a:p>
                      <a:r>
                        <a:rPr lang="en-US" sz="2400"/>
                        <a:t>Event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400"/>
                        <a:t>$Cost  (Rs)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98499"/>
                  </a:ext>
                </a:extLst>
              </a:tr>
              <a:tr h="855059">
                <a:tc>
                  <a:txBody>
                    <a:bodyPr/>
                    <a:lstStyle/>
                    <a:p>
                      <a:r>
                        <a:rPr lang="en-US"/>
                        <a:t>MI band wristwatch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/>
                        <a:t>$30 – 32  (Rs. 6000 – 6250)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417473"/>
                  </a:ext>
                </a:extLst>
              </a:tr>
              <a:tr h="855059">
                <a:tc>
                  <a:txBody>
                    <a:bodyPr/>
                    <a:lstStyle/>
                    <a:p>
                      <a:r>
                        <a:rPr lang="en-US"/>
                        <a:t>Create Play Store account to deploy the app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/>
                        <a:t>$25        (Rs.4875)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339220"/>
                  </a:ext>
                </a:extLst>
              </a:tr>
              <a:tr h="855059">
                <a:tc>
                  <a:txBody>
                    <a:bodyPr/>
                    <a:lstStyle/>
                    <a:p>
                      <a:r>
                        <a:rPr lang="en-US" sz="2000" b="1"/>
                        <a:t>TOTAL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2000" b="1"/>
                        <a:t>$57 (Rs. 11,115)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224356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297023-0A5E-447E-8FDD-D89ACCD68882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6382139" y="1651518"/>
            <a:ext cx="2426" cy="34134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7A734C3D-6A54-4452-83F8-7A65D0157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" y="4555794"/>
            <a:ext cx="2042966" cy="16459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CA2C77F-890F-483B-8BE1-2AB6205B5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0648" y="715395"/>
            <a:ext cx="1716732" cy="9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845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25;p111">
            <a:extLst>
              <a:ext uri="{FF2B5EF4-FFF2-40B4-BE49-F238E27FC236}">
                <a16:creationId xmlns:a16="http://schemas.microsoft.com/office/drawing/2014/main" id="{79A12982-1DF7-4A64-A213-48A41DB2D4BB}"/>
              </a:ext>
            </a:extLst>
          </p:cNvPr>
          <p:cNvGrpSpPr/>
          <p:nvPr/>
        </p:nvGrpSpPr>
        <p:grpSpPr>
          <a:xfrm>
            <a:off x="3124200" y="2155779"/>
            <a:ext cx="5173603" cy="2546441"/>
            <a:chOff x="3934196" y="2484805"/>
            <a:chExt cx="401207" cy="214036"/>
          </a:xfrm>
        </p:grpSpPr>
        <p:sp>
          <p:nvSpPr>
            <p:cNvPr id="5" name="Google Shape;12326;p111">
              <a:extLst>
                <a:ext uri="{FF2B5EF4-FFF2-40B4-BE49-F238E27FC236}">
                  <a16:creationId xmlns:a16="http://schemas.microsoft.com/office/drawing/2014/main" id="{1BAA08A2-B4C8-4B04-BBAD-DAA4F6A57636}"/>
                </a:ext>
              </a:extLst>
            </p:cNvPr>
            <p:cNvSpPr/>
            <p:nvPr/>
          </p:nvSpPr>
          <p:spPr>
            <a:xfrm>
              <a:off x="4120555" y="2484805"/>
              <a:ext cx="214848" cy="214036"/>
            </a:xfrm>
            <a:custGeom>
              <a:avLst/>
              <a:gdLst/>
              <a:ahLst/>
              <a:cxnLst/>
              <a:rect l="l" t="t" r="r" b="b"/>
              <a:pathLst>
                <a:path w="8205" h="8174" extrusionOk="0">
                  <a:moveTo>
                    <a:pt x="4063" y="0"/>
                  </a:moveTo>
                  <a:cubicBezTo>
                    <a:pt x="3028" y="0"/>
                    <a:pt x="1999" y="432"/>
                    <a:pt x="1269" y="1276"/>
                  </a:cubicBezTo>
                  <a:cubicBezTo>
                    <a:pt x="1222" y="1333"/>
                    <a:pt x="1165" y="1391"/>
                    <a:pt x="1117" y="1448"/>
                  </a:cubicBezTo>
                  <a:cubicBezTo>
                    <a:pt x="1088" y="1486"/>
                    <a:pt x="1069" y="1515"/>
                    <a:pt x="1041" y="1543"/>
                  </a:cubicBezTo>
                  <a:cubicBezTo>
                    <a:pt x="67" y="2802"/>
                    <a:pt x="1" y="4548"/>
                    <a:pt x="888" y="5874"/>
                  </a:cubicBezTo>
                  <a:cubicBezTo>
                    <a:pt x="936" y="5951"/>
                    <a:pt x="993" y="6017"/>
                    <a:pt x="1041" y="6084"/>
                  </a:cubicBezTo>
                  <a:cubicBezTo>
                    <a:pt x="1069" y="6122"/>
                    <a:pt x="1088" y="6151"/>
                    <a:pt x="1117" y="6189"/>
                  </a:cubicBezTo>
                  <a:cubicBezTo>
                    <a:pt x="1155" y="6227"/>
                    <a:pt x="1193" y="6275"/>
                    <a:pt x="1241" y="6323"/>
                  </a:cubicBezTo>
                  <a:cubicBezTo>
                    <a:pt x="1951" y="7098"/>
                    <a:pt x="2948" y="7522"/>
                    <a:pt x="3971" y="7522"/>
                  </a:cubicBezTo>
                  <a:cubicBezTo>
                    <a:pt x="4308" y="7522"/>
                    <a:pt x="4647" y="7476"/>
                    <a:pt x="4981" y="7382"/>
                  </a:cubicBezTo>
                  <a:lnTo>
                    <a:pt x="6631" y="8154"/>
                  </a:lnTo>
                  <a:cubicBezTo>
                    <a:pt x="6661" y="8168"/>
                    <a:pt x="6692" y="8174"/>
                    <a:pt x="6723" y="8174"/>
                  </a:cubicBezTo>
                  <a:cubicBezTo>
                    <a:pt x="6845" y="8174"/>
                    <a:pt x="6953" y="8074"/>
                    <a:pt x="6946" y="7944"/>
                  </a:cubicBezTo>
                  <a:lnTo>
                    <a:pt x="6860" y="6122"/>
                  </a:lnTo>
                  <a:lnTo>
                    <a:pt x="6869" y="6122"/>
                  </a:lnTo>
                  <a:cubicBezTo>
                    <a:pt x="8205" y="4577"/>
                    <a:pt x="8033" y="2240"/>
                    <a:pt x="6488" y="904"/>
                  </a:cubicBezTo>
                  <a:cubicBezTo>
                    <a:pt x="5787" y="298"/>
                    <a:pt x="4922" y="0"/>
                    <a:pt x="4063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27;p111">
              <a:extLst>
                <a:ext uri="{FF2B5EF4-FFF2-40B4-BE49-F238E27FC236}">
                  <a16:creationId xmlns:a16="http://schemas.microsoft.com/office/drawing/2014/main" id="{2C002049-19C3-4C84-BB14-ABAC9BA2FE99}"/>
                </a:ext>
              </a:extLst>
            </p:cNvPr>
            <p:cNvSpPr/>
            <p:nvPr/>
          </p:nvSpPr>
          <p:spPr>
            <a:xfrm>
              <a:off x="4120555" y="2522695"/>
              <a:ext cx="54727" cy="124195"/>
            </a:xfrm>
            <a:custGeom>
              <a:avLst/>
              <a:gdLst/>
              <a:ahLst/>
              <a:cxnLst/>
              <a:rect l="l" t="t" r="r" b="b"/>
              <a:pathLst>
                <a:path w="2090" h="4743" extrusionOk="0">
                  <a:moveTo>
                    <a:pt x="1117" y="1"/>
                  </a:moveTo>
                  <a:cubicBezTo>
                    <a:pt x="1088" y="39"/>
                    <a:pt x="1060" y="68"/>
                    <a:pt x="1041" y="96"/>
                  </a:cubicBezTo>
                  <a:cubicBezTo>
                    <a:pt x="58" y="1355"/>
                    <a:pt x="1" y="3101"/>
                    <a:pt x="888" y="4427"/>
                  </a:cubicBezTo>
                  <a:cubicBezTo>
                    <a:pt x="936" y="4504"/>
                    <a:pt x="983" y="4570"/>
                    <a:pt x="1041" y="4637"/>
                  </a:cubicBezTo>
                  <a:cubicBezTo>
                    <a:pt x="1060" y="4675"/>
                    <a:pt x="1088" y="4704"/>
                    <a:pt x="1117" y="4742"/>
                  </a:cubicBezTo>
                  <a:lnTo>
                    <a:pt x="1136" y="4704"/>
                  </a:lnTo>
                  <a:cubicBezTo>
                    <a:pt x="2090" y="3283"/>
                    <a:pt x="2080" y="1422"/>
                    <a:pt x="1117" y="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28;p111">
              <a:extLst>
                <a:ext uri="{FF2B5EF4-FFF2-40B4-BE49-F238E27FC236}">
                  <a16:creationId xmlns:a16="http://schemas.microsoft.com/office/drawing/2014/main" id="{D1F47CE6-FB51-4253-8D93-87BB7C854D92}"/>
                </a:ext>
              </a:extLst>
            </p:cNvPr>
            <p:cNvSpPr/>
            <p:nvPr/>
          </p:nvSpPr>
          <p:spPr>
            <a:xfrm>
              <a:off x="3934196" y="2488131"/>
              <a:ext cx="248548" cy="210475"/>
            </a:xfrm>
            <a:custGeom>
              <a:avLst/>
              <a:gdLst/>
              <a:ahLst/>
              <a:cxnLst/>
              <a:rect l="l" t="t" r="r" b="b"/>
              <a:pathLst>
                <a:path w="9492" h="8038" extrusionOk="0">
                  <a:moveTo>
                    <a:pt x="4789" y="1"/>
                  </a:moveTo>
                  <a:cubicBezTo>
                    <a:pt x="4736" y="1"/>
                    <a:pt x="4682" y="2"/>
                    <a:pt x="4628" y="4"/>
                  </a:cubicBezTo>
                  <a:cubicBezTo>
                    <a:pt x="1604" y="128"/>
                    <a:pt x="1" y="3620"/>
                    <a:pt x="1871" y="5986"/>
                  </a:cubicBezTo>
                  <a:lnTo>
                    <a:pt x="1785" y="7808"/>
                  </a:lnTo>
                  <a:cubicBezTo>
                    <a:pt x="1777" y="7938"/>
                    <a:pt x="1886" y="8037"/>
                    <a:pt x="2008" y="8037"/>
                  </a:cubicBezTo>
                  <a:cubicBezTo>
                    <a:pt x="2038" y="8037"/>
                    <a:pt x="2069" y="8031"/>
                    <a:pt x="2100" y="8018"/>
                  </a:cubicBezTo>
                  <a:lnTo>
                    <a:pt x="3750" y="7245"/>
                  </a:lnTo>
                  <a:cubicBezTo>
                    <a:pt x="4087" y="7341"/>
                    <a:pt x="4429" y="7387"/>
                    <a:pt x="4768" y="7387"/>
                  </a:cubicBezTo>
                  <a:cubicBezTo>
                    <a:pt x="5982" y="7387"/>
                    <a:pt x="7149" y="6792"/>
                    <a:pt x="7843" y="5747"/>
                  </a:cubicBezTo>
                  <a:cubicBezTo>
                    <a:pt x="9491" y="3284"/>
                    <a:pt x="7709" y="1"/>
                    <a:pt x="4789" y="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29;p111">
              <a:extLst>
                <a:ext uri="{FF2B5EF4-FFF2-40B4-BE49-F238E27FC236}">
                  <a16:creationId xmlns:a16="http://schemas.microsoft.com/office/drawing/2014/main" id="{93D80C4F-E82B-4B53-9B1E-962FA73CE998}"/>
                </a:ext>
              </a:extLst>
            </p:cNvPr>
            <p:cNvSpPr/>
            <p:nvPr/>
          </p:nvSpPr>
          <p:spPr>
            <a:xfrm>
              <a:off x="4005393" y="2538353"/>
              <a:ext cx="104269" cy="97618"/>
            </a:xfrm>
            <a:custGeom>
              <a:avLst/>
              <a:gdLst/>
              <a:ahLst/>
              <a:cxnLst/>
              <a:rect l="l" t="t" r="r" b="b"/>
              <a:pathLst>
                <a:path w="3982" h="3728" extrusionOk="0">
                  <a:moveTo>
                    <a:pt x="1946" y="403"/>
                  </a:moveTo>
                  <a:cubicBezTo>
                    <a:pt x="2950" y="403"/>
                    <a:pt x="3717" y="1597"/>
                    <a:pt x="3025" y="2551"/>
                  </a:cubicBezTo>
                  <a:lnTo>
                    <a:pt x="2090" y="1616"/>
                  </a:lnTo>
                  <a:cubicBezTo>
                    <a:pt x="2041" y="1557"/>
                    <a:pt x="1983" y="1533"/>
                    <a:pt x="1928" y="1533"/>
                  </a:cubicBezTo>
                  <a:cubicBezTo>
                    <a:pt x="1760" y="1533"/>
                    <a:pt x="1614" y="1758"/>
                    <a:pt x="1794" y="1902"/>
                  </a:cubicBezTo>
                  <a:lnTo>
                    <a:pt x="2729" y="2847"/>
                  </a:lnTo>
                  <a:cubicBezTo>
                    <a:pt x="2500" y="3009"/>
                    <a:pt x="2224" y="3104"/>
                    <a:pt x="1937" y="3104"/>
                  </a:cubicBezTo>
                  <a:cubicBezTo>
                    <a:pt x="525" y="3104"/>
                    <a:pt x="68" y="1206"/>
                    <a:pt x="1327" y="557"/>
                  </a:cubicBezTo>
                  <a:cubicBezTo>
                    <a:pt x="1536" y="451"/>
                    <a:pt x="1746" y="403"/>
                    <a:pt x="1946" y="403"/>
                  </a:cubicBezTo>
                  <a:close/>
                  <a:moveTo>
                    <a:pt x="1948" y="0"/>
                  </a:moveTo>
                  <a:cubicBezTo>
                    <a:pt x="1494" y="0"/>
                    <a:pt x="1041" y="175"/>
                    <a:pt x="697" y="519"/>
                  </a:cubicBezTo>
                  <a:cubicBezTo>
                    <a:pt x="39" y="1177"/>
                    <a:pt x="1" y="2227"/>
                    <a:pt x="621" y="2923"/>
                  </a:cubicBezTo>
                  <a:cubicBezTo>
                    <a:pt x="969" y="3314"/>
                    <a:pt x="1456" y="3516"/>
                    <a:pt x="1945" y="3516"/>
                  </a:cubicBezTo>
                  <a:cubicBezTo>
                    <a:pt x="2325" y="3516"/>
                    <a:pt x="2707" y="3393"/>
                    <a:pt x="3025" y="3142"/>
                  </a:cubicBezTo>
                  <a:lnTo>
                    <a:pt x="3569" y="3677"/>
                  </a:lnTo>
                  <a:cubicBezTo>
                    <a:pt x="3611" y="3713"/>
                    <a:pt x="3656" y="3728"/>
                    <a:pt x="3700" y="3728"/>
                  </a:cubicBezTo>
                  <a:cubicBezTo>
                    <a:pt x="3853" y="3728"/>
                    <a:pt x="3981" y="3537"/>
                    <a:pt x="3855" y="3381"/>
                  </a:cubicBezTo>
                  <a:lnTo>
                    <a:pt x="3321" y="2847"/>
                  </a:lnTo>
                  <a:cubicBezTo>
                    <a:pt x="3893" y="2112"/>
                    <a:pt x="3807" y="1063"/>
                    <a:pt x="3111" y="443"/>
                  </a:cubicBezTo>
                  <a:cubicBezTo>
                    <a:pt x="2778" y="146"/>
                    <a:pt x="2363" y="0"/>
                    <a:pt x="194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30;p111">
              <a:extLst>
                <a:ext uri="{FF2B5EF4-FFF2-40B4-BE49-F238E27FC236}">
                  <a16:creationId xmlns:a16="http://schemas.microsoft.com/office/drawing/2014/main" id="{72EE9433-04FD-4110-8621-8FE7D643DEF6}"/>
                </a:ext>
              </a:extLst>
            </p:cNvPr>
            <p:cNvSpPr/>
            <p:nvPr/>
          </p:nvSpPr>
          <p:spPr>
            <a:xfrm>
              <a:off x="4182849" y="2537070"/>
              <a:ext cx="81174" cy="92381"/>
            </a:xfrm>
            <a:custGeom>
              <a:avLst/>
              <a:gdLst/>
              <a:ahLst/>
              <a:cxnLst/>
              <a:rect l="l" t="t" r="r" b="b"/>
              <a:pathLst>
                <a:path w="3100" h="3528" extrusionOk="0">
                  <a:moveTo>
                    <a:pt x="1571" y="749"/>
                  </a:moveTo>
                  <a:lnTo>
                    <a:pt x="2039" y="1865"/>
                  </a:lnTo>
                  <a:lnTo>
                    <a:pt x="1104" y="1865"/>
                  </a:lnTo>
                  <a:lnTo>
                    <a:pt x="1571" y="749"/>
                  </a:lnTo>
                  <a:close/>
                  <a:moveTo>
                    <a:pt x="1568" y="0"/>
                  </a:moveTo>
                  <a:cubicBezTo>
                    <a:pt x="1490" y="0"/>
                    <a:pt x="1414" y="43"/>
                    <a:pt x="1380" y="129"/>
                  </a:cubicBezTo>
                  <a:lnTo>
                    <a:pt x="608" y="1989"/>
                  </a:lnTo>
                  <a:lnTo>
                    <a:pt x="93" y="3220"/>
                  </a:lnTo>
                  <a:cubicBezTo>
                    <a:pt x="1" y="3391"/>
                    <a:pt x="144" y="3527"/>
                    <a:pt x="284" y="3527"/>
                  </a:cubicBezTo>
                  <a:cubicBezTo>
                    <a:pt x="363" y="3527"/>
                    <a:pt x="440" y="3485"/>
                    <a:pt x="474" y="3382"/>
                  </a:cubicBezTo>
                  <a:lnTo>
                    <a:pt x="932" y="2276"/>
                  </a:lnTo>
                  <a:lnTo>
                    <a:pt x="2210" y="2276"/>
                  </a:lnTo>
                  <a:lnTo>
                    <a:pt x="2668" y="3382"/>
                  </a:lnTo>
                  <a:cubicBezTo>
                    <a:pt x="2712" y="3460"/>
                    <a:pt x="2782" y="3493"/>
                    <a:pt x="2851" y="3493"/>
                  </a:cubicBezTo>
                  <a:cubicBezTo>
                    <a:pt x="2977" y="3493"/>
                    <a:pt x="3099" y="3381"/>
                    <a:pt x="3050" y="3220"/>
                  </a:cubicBezTo>
                  <a:lnTo>
                    <a:pt x="2535" y="1989"/>
                  </a:lnTo>
                  <a:lnTo>
                    <a:pt x="1762" y="129"/>
                  </a:lnTo>
                  <a:cubicBezTo>
                    <a:pt x="1724" y="43"/>
                    <a:pt x="1645" y="0"/>
                    <a:pt x="156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F80B7A-C217-4CB1-8750-25704669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90" y="6492208"/>
            <a:ext cx="5700254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4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00F0D1F-D464-4E2A-9D32-31D39351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412" y="-3599979"/>
            <a:ext cx="7551463" cy="679107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2476500" y="406894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Implementation Progress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228187-8591-419D-825C-675DAE8374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138335"/>
          <a:ext cx="8845420" cy="513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B79F6E1-0432-4341-AEB3-C764FE8140C6}"/>
              </a:ext>
            </a:extLst>
          </p:cNvPr>
          <p:cNvGraphicFramePr/>
          <p:nvPr/>
        </p:nvGraphicFramePr>
        <p:xfrm>
          <a:off x="3199492" y="1294910"/>
          <a:ext cx="5177592" cy="52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685C8E55-66DD-419D-A3BC-BCCFF7C651E7}"/>
              </a:ext>
            </a:extLst>
          </p:cNvPr>
          <p:cNvSpPr/>
          <p:nvPr/>
        </p:nvSpPr>
        <p:spPr>
          <a:xfrm>
            <a:off x="2436107" y="1464996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7BCB31-1090-4E86-9A5F-576F9A936AC5}"/>
              </a:ext>
            </a:extLst>
          </p:cNvPr>
          <p:cNvGraphicFramePr/>
          <p:nvPr/>
        </p:nvGraphicFramePr>
        <p:xfrm>
          <a:off x="4479413" y="2149552"/>
          <a:ext cx="4263372" cy="45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CD466534-31EA-4EA3-8A82-706AE933B859}"/>
              </a:ext>
            </a:extLst>
          </p:cNvPr>
          <p:cNvSpPr/>
          <p:nvPr/>
        </p:nvSpPr>
        <p:spPr>
          <a:xfrm>
            <a:off x="3603408" y="2301037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87CCF8E-86AA-4C8B-8083-9023CE850C38}"/>
              </a:ext>
            </a:extLst>
          </p:cNvPr>
          <p:cNvGraphicFramePr/>
          <p:nvPr/>
        </p:nvGraphicFramePr>
        <p:xfrm>
          <a:off x="6095999" y="2917613"/>
          <a:ext cx="5800727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6F4D52-E9BD-40C4-888C-1BDF2DD77236}"/>
              </a:ext>
            </a:extLst>
          </p:cNvPr>
          <p:cNvSpPr/>
          <p:nvPr/>
        </p:nvSpPr>
        <p:spPr>
          <a:xfrm>
            <a:off x="5060000" y="3172664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5F2BF87-5331-4EBC-B3C7-02C0EAF0E20E}"/>
              </a:ext>
            </a:extLst>
          </p:cNvPr>
          <p:cNvGraphicFramePr/>
          <p:nvPr/>
        </p:nvGraphicFramePr>
        <p:xfrm>
          <a:off x="6627566" y="3841442"/>
          <a:ext cx="5269159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5F123111-1DC2-4CA4-8A53-F9D412E0CE94}"/>
              </a:ext>
            </a:extLst>
          </p:cNvPr>
          <p:cNvSpPr/>
          <p:nvPr/>
        </p:nvSpPr>
        <p:spPr>
          <a:xfrm>
            <a:off x="5918796" y="4008517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097167F-6799-4EA2-AB99-B923A66ECD18}"/>
              </a:ext>
            </a:extLst>
          </p:cNvPr>
          <p:cNvGraphicFramePr/>
          <p:nvPr/>
        </p:nvGraphicFramePr>
        <p:xfrm>
          <a:off x="7908885" y="4698476"/>
          <a:ext cx="3987841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61E15FBB-71CC-4C10-9A05-19961A999CB2}"/>
              </a:ext>
            </a:extLst>
          </p:cNvPr>
          <p:cNvSpPr/>
          <p:nvPr/>
        </p:nvSpPr>
        <p:spPr>
          <a:xfrm>
            <a:off x="7252340" y="4990851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E916263-0314-4A56-8DB2-36DE10CD3376}"/>
              </a:ext>
            </a:extLst>
          </p:cNvPr>
          <p:cNvGraphicFramePr/>
          <p:nvPr/>
        </p:nvGraphicFramePr>
        <p:xfrm>
          <a:off x="9647489" y="5572683"/>
          <a:ext cx="2249237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5428AAF8-F840-401C-B202-3534A69E3067}"/>
              </a:ext>
            </a:extLst>
          </p:cNvPr>
          <p:cNvSpPr/>
          <p:nvPr/>
        </p:nvSpPr>
        <p:spPr>
          <a:xfrm>
            <a:off x="8990944" y="5865058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54A5DF-E012-4132-9F3C-E9B4A1967CA9}"/>
              </a:ext>
            </a:extLst>
          </p:cNvPr>
          <p:cNvGrpSpPr/>
          <p:nvPr/>
        </p:nvGrpSpPr>
        <p:grpSpPr>
          <a:xfrm>
            <a:off x="259261" y="4153424"/>
            <a:ext cx="1672729" cy="584751"/>
            <a:chOff x="0" y="0"/>
            <a:chExt cx="1384183" cy="58475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FD4BA42-27FC-4648-AE3C-054A7D6122FF}"/>
                </a:ext>
              </a:extLst>
            </p:cNvPr>
            <p:cNvSpPr/>
            <p:nvPr/>
          </p:nvSpPr>
          <p:spPr>
            <a:xfrm>
              <a:off x="0" y="0"/>
              <a:ext cx="1384183" cy="584751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19AB5761-3C4F-483B-9A44-232735D896B5}"/>
                </a:ext>
              </a:extLst>
            </p:cNvPr>
            <p:cNvSpPr txBox="1"/>
            <p:nvPr/>
          </p:nvSpPr>
          <p:spPr>
            <a:xfrm>
              <a:off x="17127" y="17127"/>
              <a:ext cx="1349929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Completed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8E55BB-5840-40FE-8733-C9F9754B94C7}"/>
              </a:ext>
            </a:extLst>
          </p:cNvPr>
          <p:cNvGrpSpPr/>
          <p:nvPr/>
        </p:nvGrpSpPr>
        <p:grpSpPr>
          <a:xfrm>
            <a:off x="271039" y="4894999"/>
            <a:ext cx="1660951" cy="584751"/>
            <a:chOff x="0" y="0"/>
            <a:chExt cx="1660951" cy="58475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7908DD7-17C1-4C89-A25C-D7BBC5D11EE7}"/>
                </a:ext>
              </a:extLst>
            </p:cNvPr>
            <p:cNvSpPr/>
            <p:nvPr/>
          </p:nvSpPr>
          <p:spPr>
            <a:xfrm>
              <a:off x="0" y="0"/>
              <a:ext cx="1660951" cy="58475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6AA97616-2CE2-4108-874B-2AC622EF7338}"/>
                </a:ext>
              </a:extLst>
            </p:cNvPr>
            <p:cNvSpPr txBox="1"/>
            <p:nvPr/>
          </p:nvSpPr>
          <p:spPr>
            <a:xfrm>
              <a:off x="17127" y="17127"/>
              <a:ext cx="1626697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kern="1200"/>
                <a:t>To be Completed (PP2)</a:t>
              </a:r>
            </a:p>
          </p:txBody>
        </p:sp>
      </p:grp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608F035B-68E9-4EB4-BB73-67A67F2DAE6E}"/>
              </a:ext>
            </a:extLst>
          </p:cNvPr>
          <p:cNvGraphicFramePr/>
          <p:nvPr/>
        </p:nvGraphicFramePr>
        <p:xfrm>
          <a:off x="279959" y="5638671"/>
          <a:ext cx="1631334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</p:spTree>
    <p:extLst>
      <p:ext uri="{BB962C8B-B14F-4D97-AF65-F5344CB8AC3E}">
        <p14:creationId xmlns:p14="http://schemas.microsoft.com/office/powerpoint/2010/main" val="26454375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F4237-8119-4168-AEE9-5552B818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32" y="1303613"/>
            <a:ext cx="5772539" cy="5188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F56F32-51FB-4114-AFAF-46E3F7EB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611" y="2560244"/>
            <a:ext cx="4157832" cy="17375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7CB561-6967-445C-ABF9-77970A7B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891" y="1447800"/>
            <a:ext cx="4285859" cy="37432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2E5D6-E1F3-491A-A6E8-B27E38C44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62" y="6492208"/>
            <a:ext cx="5700254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0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1;p52">
            <a:extLst>
              <a:ext uri="{FF2B5EF4-FFF2-40B4-BE49-F238E27FC236}">
                <a16:creationId xmlns:a16="http://schemas.microsoft.com/office/drawing/2014/main" id="{A6453D41-8C7F-4F09-9D70-7E6FA53BD1E4}"/>
              </a:ext>
            </a:extLst>
          </p:cNvPr>
          <p:cNvSpPr/>
          <p:nvPr/>
        </p:nvSpPr>
        <p:spPr>
          <a:xfrm rot="-6300093">
            <a:off x="7444295" y="823986"/>
            <a:ext cx="5867161" cy="4600427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FEC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2476500" y="406894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Data Collection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E69A7-2D5A-4DC6-A6F7-097FF33D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17F-D545-4225-B993-4EABF4C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/>
          </a:p>
          <a:p>
            <a:r>
              <a:rPr lang="en-US" sz="2800"/>
              <a:t>YouTube Videos of Psychiatric Interviews with Depressed individuals.</a:t>
            </a:r>
          </a:p>
          <a:p>
            <a:pPr lvl="1"/>
            <a:r>
              <a:rPr lang="en-US" sz="2400">
                <a:sym typeface="Wingdings" panose="05000000000000000000" pitchFamily="2" charset="2"/>
              </a:rPr>
              <a:t>YouTube Channel - Pika Grape Snack/ University of Nottingham/ Symptom Media</a:t>
            </a:r>
          </a:p>
          <a:p>
            <a:pPr lvl="1"/>
            <a:r>
              <a:rPr lang="en-US" sz="2400"/>
              <a:t>Videos </a:t>
            </a:r>
            <a:r>
              <a:rPr lang="en-US" sz="2400">
                <a:sym typeface="Wingdings" panose="05000000000000000000" pitchFamily="2" charset="2"/>
              </a:rPr>
              <a:t>- 09</a:t>
            </a:r>
            <a:endParaRPr lang="en-US" sz="2400"/>
          </a:p>
          <a:p>
            <a:pPr marL="457200" lvl="1" indent="0">
              <a:buNone/>
            </a:pPr>
            <a:endParaRPr lang="en-US"/>
          </a:p>
          <a:p>
            <a:r>
              <a:rPr lang="en-US" sz="2800"/>
              <a:t>YouTube Videos about True Depression Recovery Stories U.S. Army Officers.</a:t>
            </a:r>
          </a:p>
          <a:p>
            <a:pPr lvl="1"/>
            <a:r>
              <a:rPr lang="en-US" sz="2400"/>
              <a:t>YouTube Channel - Make the Connection</a:t>
            </a:r>
          </a:p>
          <a:p>
            <a:pPr lvl="1"/>
            <a:r>
              <a:rPr lang="en-US" sz="2400"/>
              <a:t>Videos - 09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50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63D45C6-352A-47B5-AD1F-F80E15F5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AA335-9F40-4568-8F6B-3D55FCBA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61878C"/>
              </a:buClr>
              <a:buSzPts val="3000"/>
              <a:defRPr/>
            </a:pPr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Data Collection Process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E3446A-146E-4252-916C-EC56A756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2696071-D66E-4873-8DF9-F595BBCBAB2B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Oshadi Yashodhika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214149-F905-4267-926F-8B3336B5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49" y="3136525"/>
            <a:ext cx="5172465" cy="227749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FBCB12-1CE2-4EF0-950D-B9DA19309F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3041352"/>
            <a:ext cx="5418855" cy="2372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7801B-4E1C-4EB3-AF16-878E1A087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38" y="1639560"/>
            <a:ext cx="6887536" cy="72400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D88AE41-F85D-41BD-ADF0-231A0628062E}"/>
              </a:ext>
            </a:extLst>
          </p:cNvPr>
          <p:cNvSpPr/>
          <p:nvPr/>
        </p:nvSpPr>
        <p:spPr>
          <a:xfrm rot="8494239">
            <a:off x="4030349" y="2645699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18EE45-77DA-4E1A-B6D9-B62B625C1670}"/>
              </a:ext>
            </a:extLst>
          </p:cNvPr>
          <p:cNvSpPr/>
          <p:nvPr/>
        </p:nvSpPr>
        <p:spPr>
          <a:xfrm rot="1559587">
            <a:off x="7501189" y="2546151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9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1;p52">
            <a:extLst>
              <a:ext uri="{FF2B5EF4-FFF2-40B4-BE49-F238E27FC236}">
                <a16:creationId xmlns:a16="http://schemas.microsoft.com/office/drawing/2014/main" id="{42CF1ED8-455A-4D82-87B0-3AF0698D059A}"/>
              </a:ext>
            </a:extLst>
          </p:cNvPr>
          <p:cNvSpPr/>
          <p:nvPr/>
        </p:nvSpPr>
        <p:spPr>
          <a:xfrm rot="-6300093">
            <a:off x="7444295" y="823986"/>
            <a:ext cx="5867161" cy="4600427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FEC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2217186" y="357599"/>
            <a:ext cx="7757627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Data Analysis – Data Labeling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17F-D545-4225-B993-4EABF4C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Videos were separated into frames.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Each separated video frame was labelled with the help of external supervisor, Ms. </a:t>
            </a:r>
            <a:r>
              <a:rPr lang="en-US" err="1"/>
              <a:t>Shalindi</a:t>
            </a:r>
            <a:r>
              <a:rPr lang="en-US"/>
              <a:t> </a:t>
            </a:r>
            <a:r>
              <a:rPr lang="en-US" err="1"/>
              <a:t>Pandithkoralage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Video Frames were labelled as depressed images and non-depressed images.</a:t>
            </a:r>
          </a:p>
          <a:p>
            <a:endParaRPr lang="en-US"/>
          </a:p>
          <a:p>
            <a:pPr lvl="1"/>
            <a:r>
              <a:rPr lang="en-US"/>
              <a:t>Depressed Individuals – 15</a:t>
            </a:r>
          </a:p>
          <a:p>
            <a:pPr lvl="1"/>
            <a:r>
              <a:rPr lang="en-US"/>
              <a:t>Video Frames – 1,322</a:t>
            </a:r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Non-depressed Individuals – 12</a:t>
            </a:r>
          </a:p>
          <a:p>
            <a:pPr lvl="1"/>
            <a:r>
              <a:rPr lang="en-US"/>
              <a:t>Video Frames – 1,747</a:t>
            </a:r>
          </a:p>
          <a:p>
            <a:pPr lvl="1"/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3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63D45C6-352A-47B5-AD1F-F80E15F5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AA335-9F40-4568-8F6B-3D55FCBA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61878C"/>
              </a:buClr>
              <a:buSzPts val="3000"/>
              <a:defRPr/>
            </a:pPr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Data Labeling Process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E3446A-146E-4252-916C-EC56A756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0A9A39-5762-469F-8CDB-9E760E9BB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256815"/>
            <a:ext cx="10926373" cy="4630483"/>
          </a:xfr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2696071-D66E-4873-8DF9-F595BBCBAB2B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Oshadi Yashodhika G. B.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00CAE5-ADE6-45C9-AB36-461D88F17DFB}"/>
              </a:ext>
            </a:extLst>
          </p:cNvPr>
          <p:cNvSpPr/>
          <p:nvPr/>
        </p:nvSpPr>
        <p:spPr>
          <a:xfrm>
            <a:off x="537224" y="5415986"/>
            <a:ext cx="632297" cy="175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FBD1CD-D1C8-45F6-8F34-717D8DDD9ADB}"/>
              </a:ext>
            </a:extLst>
          </p:cNvPr>
          <p:cNvSpPr/>
          <p:nvPr/>
        </p:nvSpPr>
        <p:spPr>
          <a:xfrm>
            <a:off x="5287881" y="5601662"/>
            <a:ext cx="632297" cy="175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6B5FD3-F0FC-42D2-9603-B3E872FD9E60}"/>
              </a:ext>
            </a:extLst>
          </p:cNvPr>
          <p:cNvSpPr/>
          <p:nvPr/>
        </p:nvSpPr>
        <p:spPr>
          <a:xfrm>
            <a:off x="2993671" y="1340527"/>
            <a:ext cx="814849" cy="230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E54581-6C85-47FB-8EEC-7022EA951527}"/>
              </a:ext>
            </a:extLst>
          </p:cNvPr>
          <p:cNvSpPr/>
          <p:nvPr/>
        </p:nvSpPr>
        <p:spPr>
          <a:xfrm>
            <a:off x="7744705" y="1588735"/>
            <a:ext cx="632380" cy="252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5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B488B7-032E-4E02-9BC7-6A728EDC6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3641" y="-103641"/>
            <a:ext cx="1146147" cy="1353429"/>
          </a:xfrm>
          <a:prstGeom prst="rect">
            <a:avLst/>
          </a:prstGeom>
        </p:spPr>
      </p:pic>
      <p:sp>
        <p:nvSpPr>
          <p:cNvPr id="7" name="Google Shape;463;p37">
            <a:extLst>
              <a:ext uri="{FF2B5EF4-FFF2-40B4-BE49-F238E27FC236}">
                <a16:creationId xmlns:a16="http://schemas.microsoft.com/office/drawing/2014/main" id="{655D1210-BA00-40F2-B8E5-41E8F21B4940}"/>
              </a:ext>
            </a:extLst>
          </p:cNvPr>
          <p:cNvSpPr txBox="1">
            <a:spLocks/>
          </p:cNvSpPr>
          <p:nvPr/>
        </p:nvSpPr>
        <p:spPr>
          <a:xfrm>
            <a:off x="4125499" y="345676"/>
            <a:ext cx="3941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OUR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405BE0-A6C9-4804-89B4-835E616CD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4" y="988142"/>
            <a:ext cx="11851651" cy="503188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C9DCCE9-65E6-4D30-8CFF-CA7E64CD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6673" y="447869"/>
            <a:ext cx="3569537" cy="20562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C1DFF6-BECB-4857-AAD3-147501618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765" y="2236741"/>
            <a:ext cx="2621675" cy="16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0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542467" y="463288"/>
            <a:ext cx="9107066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Data Analysis – </a:t>
            </a:r>
            <a:r>
              <a:rPr lang="en-US" sz="4400" kern="0">
                <a:solidFill>
                  <a:srgbClr val="61878C"/>
                </a:solidFill>
                <a:latin typeface="+mn-lt"/>
              </a:rPr>
              <a:t>Feature Extraction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61878C"/>
              </a:solidFill>
              <a:effectLst/>
              <a:uLnTx/>
              <a:uFillTx/>
              <a:latin typeface="+mn-lt"/>
              <a:sym typeface="Neuch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17F-D545-4225-B993-4EABF4C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Affectiva JavaScript API was used to extract facial features [1].</a:t>
            </a:r>
          </a:p>
          <a:p>
            <a:pPr lvl="1"/>
            <a:r>
              <a:rPr lang="en-US" sz="2400"/>
              <a:t>One of the leaders in emotion recognition technology.</a:t>
            </a:r>
          </a:p>
          <a:p>
            <a:pPr lvl="1"/>
            <a:r>
              <a:rPr lang="en-US" sz="2400"/>
              <a:t>Free Version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sz="2800"/>
              <a:t>Pre-defined model, </a:t>
            </a:r>
            <a:r>
              <a:rPr lang="en-US" sz="2800" err="1"/>
              <a:t>RealHePoNet</a:t>
            </a:r>
            <a:r>
              <a:rPr lang="en-US" sz="2800"/>
              <a:t> was used for Head Pose Estimation [2].</a:t>
            </a:r>
          </a:p>
          <a:p>
            <a:pPr lvl="1"/>
            <a:r>
              <a:rPr lang="en-US" sz="2400"/>
              <a:t>Estimation of vertical(tilt/pitch) and horizontal (pan/yaw) angles.</a:t>
            </a:r>
          </a:p>
          <a:p>
            <a:pPr lvl="1"/>
            <a:r>
              <a:rPr lang="en-US" sz="2400"/>
              <a:t>Accuracy </a:t>
            </a:r>
            <a:r>
              <a:rPr lang="en-US" sz="2400">
                <a:sym typeface="Wingdings" panose="05000000000000000000" pitchFamily="2" charset="2"/>
              </a:rPr>
              <a:t>  97% (Pointing’04 Dataset)</a:t>
            </a:r>
          </a:p>
          <a:p>
            <a:pPr marL="457200" lvl="1" indent="0">
              <a:buNone/>
            </a:pPr>
            <a:r>
              <a:rPr lang="en-US" sz="2400">
                <a:sym typeface="Wingdings" panose="05000000000000000000" pitchFamily="2" charset="2"/>
              </a:rPr>
              <a:t>		         91% (</a:t>
            </a:r>
            <a:r>
              <a:rPr lang="en-US" sz="2400" b="0" i="0">
                <a:solidFill>
                  <a:srgbClr val="000000"/>
                </a:solidFill>
                <a:effectLst/>
                <a:latin typeface="ff2"/>
              </a:rPr>
              <a:t>Annotated Facial Landmarks in the Wild Dataset</a:t>
            </a:r>
            <a:r>
              <a:rPr lang="en-US" sz="2400">
                <a:sym typeface="Wingdings" panose="05000000000000000000" pitchFamily="2" charset="2"/>
              </a:rPr>
              <a:t>)</a:t>
            </a:r>
            <a:endParaRPr lang="en-US" sz="2400"/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62F06-CD15-4725-B564-70209F687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53" y="4098494"/>
            <a:ext cx="2193573" cy="2007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878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895024" y="357599"/>
            <a:ext cx="926141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Process of Affectiva JavaScript API  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876041-D41A-46F3-8BC7-6BB40FD9A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4" y="1288509"/>
            <a:ext cx="4157865" cy="4085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2D0C7F-E47A-4E9B-ACA2-F91E5C27A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"/>
          <a:stretch/>
        </p:blipFill>
        <p:spPr>
          <a:xfrm>
            <a:off x="5501278" y="1604864"/>
            <a:ext cx="5751611" cy="4345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2629C33-A977-4699-9C5F-B3E8C5107F50}"/>
              </a:ext>
            </a:extLst>
          </p:cNvPr>
          <p:cNvSpPr/>
          <p:nvPr/>
        </p:nvSpPr>
        <p:spPr>
          <a:xfrm>
            <a:off x="489673" y="829580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7990B4-522F-4C9A-B9E3-72BAC78268D2}"/>
              </a:ext>
            </a:extLst>
          </p:cNvPr>
          <p:cNvSpPr/>
          <p:nvPr/>
        </p:nvSpPr>
        <p:spPr>
          <a:xfrm>
            <a:off x="5158089" y="1075536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70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989270" y="427200"/>
            <a:ext cx="926141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Process of Affectiva JavaScript API – Cont’d  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40CF4EB-DD78-46B4-B1EB-558325009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70" y="2220686"/>
            <a:ext cx="3172183" cy="3926737"/>
          </a:xfr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2541D03-DF7E-4B43-95D2-781F91B257CC}"/>
              </a:ext>
            </a:extLst>
          </p:cNvPr>
          <p:cNvSpPr/>
          <p:nvPr/>
        </p:nvSpPr>
        <p:spPr>
          <a:xfrm>
            <a:off x="900915" y="1314266"/>
            <a:ext cx="3260538" cy="772945"/>
          </a:xfrm>
          <a:prstGeom prst="wedgeRectCallou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AF532-4764-47BF-A81C-B3871EE52B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" t="8882" r="2752" b="13562"/>
          <a:stretch/>
        </p:blipFill>
        <p:spPr>
          <a:xfrm>
            <a:off x="936334" y="1348484"/>
            <a:ext cx="3206457" cy="704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B1C9B-7B23-423E-BCE2-D31A543D6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29" y="2235506"/>
            <a:ext cx="5632058" cy="39611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D4B347C-ACB2-4160-8975-68CBBCE087E8}"/>
              </a:ext>
            </a:extLst>
          </p:cNvPr>
          <p:cNvSpPr/>
          <p:nvPr/>
        </p:nvSpPr>
        <p:spPr>
          <a:xfrm>
            <a:off x="4517808" y="3413255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870B13E-A16A-4786-8051-9482B5855C0E}"/>
              </a:ext>
            </a:extLst>
          </p:cNvPr>
          <p:cNvSpPr/>
          <p:nvPr/>
        </p:nvSpPr>
        <p:spPr>
          <a:xfrm>
            <a:off x="6689614" y="1246653"/>
            <a:ext cx="1687470" cy="726617"/>
          </a:xfrm>
          <a:prstGeom prst="wedgeRoundRectCallout">
            <a:avLst>
              <a:gd name="adj1" fmla="val -19362"/>
              <a:gd name="adj2" fmla="val 76786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DBDFA-BAAE-4D7C-A764-19FBBAFC3497}"/>
              </a:ext>
            </a:extLst>
          </p:cNvPr>
          <p:cNvSpPr txBox="1"/>
          <p:nvPr/>
        </p:nvSpPr>
        <p:spPr>
          <a:xfrm>
            <a:off x="6851570" y="1246653"/>
            <a:ext cx="138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Json Output (CSV File)</a:t>
            </a:r>
          </a:p>
        </p:txBody>
      </p:sp>
    </p:spTree>
    <p:extLst>
      <p:ext uri="{BB962C8B-B14F-4D97-AF65-F5344CB8AC3E}">
        <p14:creationId xmlns:p14="http://schemas.microsoft.com/office/powerpoint/2010/main" val="1750807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895024" y="357599"/>
            <a:ext cx="926141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Process of </a:t>
            </a:r>
            <a:r>
              <a:rPr kumimoji="0" lang="en-US" sz="4400" b="1" i="0" u="none" strike="noStrike" kern="0" cap="none" spc="0" normalizeH="0" baseline="0" noProof="0" err="1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RealHePoNet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61878C"/>
              </a:solidFill>
              <a:effectLst/>
              <a:uLnTx/>
              <a:uFillTx/>
              <a:latin typeface="+mn-lt"/>
              <a:sym typeface="Neuch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3274F-ABA2-4ED2-840D-342D5C33E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68" y="1518193"/>
            <a:ext cx="6759849" cy="4418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2629C33-A977-4699-9C5F-B3E8C5107F50}"/>
              </a:ext>
            </a:extLst>
          </p:cNvPr>
          <p:cNvSpPr/>
          <p:nvPr/>
        </p:nvSpPr>
        <p:spPr>
          <a:xfrm>
            <a:off x="1904112" y="1219419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571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895024" y="357599"/>
            <a:ext cx="926141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Cambria"/>
                <a:ea typeface="+mn-ea"/>
                <a:cs typeface="+mn-cs"/>
                <a:sym typeface="Neucha"/>
              </a:rPr>
              <a:t>Process of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Cambria"/>
                <a:ea typeface="+mn-ea"/>
                <a:cs typeface="+mn-cs"/>
                <a:sym typeface="Neucha"/>
              </a:rPr>
              <a:t>RealHePoNet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Cambria"/>
                <a:ea typeface="+mn-ea"/>
                <a:cs typeface="+mn-cs"/>
                <a:sym typeface="Neucha"/>
              </a:rPr>
              <a:t>– Cont’d  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A2E73-C033-401F-AC07-53A8B399A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3" y="1230068"/>
            <a:ext cx="9793067" cy="484890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2629C33-A977-4699-9C5F-B3E8C5107F50}"/>
              </a:ext>
            </a:extLst>
          </p:cNvPr>
          <p:cNvSpPr/>
          <p:nvPr/>
        </p:nvSpPr>
        <p:spPr>
          <a:xfrm>
            <a:off x="489673" y="829580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3980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989270" y="427200"/>
            <a:ext cx="926141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Process of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RealHePoNet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– Cont’d  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1C9B-7B23-423E-BCE2-D31A543D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021" y="1676187"/>
            <a:ext cx="2306073" cy="39611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8FF368-E818-49BF-A3DC-EEE82B6A1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" y="1977020"/>
            <a:ext cx="6660115" cy="828791"/>
          </a:xfr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6310D7A5-ECB9-4460-9A20-2C12756D7AF3}"/>
              </a:ext>
            </a:extLst>
          </p:cNvPr>
          <p:cNvSpPr/>
          <p:nvPr/>
        </p:nvSpPr>
        <p:spPr>
          <a:xfrm rot="5400000">
            <a:off x="6626781" y="2612220"/>
            <a:ext cx="369331" cy="100379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0004B4-A32C-4C05-B414-8459CEAE2D16}"/>
              </a:ext>
            </a:extLst>
          </p:cNvPr>
          <p:cNvSpPr/>
          <p:nvPr/>
        </p:nvSpPr>
        <p:spPr>
          <a:xfrm rot="16200000">
            <a:off x="5665866" y="3933725"/>
            <a:ext cx="988882" cy="2306072"/>
          </a:xfrm>
          <a:prstGeom prst="wedgeRoundRectCallout">
            <a:avLst>
              <a:gd name="adj1" fmla="val -19362"/>
              <a:gd name="adj2" fmla="val 76786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3E08F-E418-4B46-B646-DDC796179848}"/>
              </a:ext>
            </a:extLst>
          </p:cNvPr>
          <p:cNvSpPr txBox="1"/>
          <p:nvPr/>
        </p:nvSpPr>
        <p:spPr>
          <a:xfrm>
            <a:off x="5149044" y="4900624"/>
            <a:ext cx="216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 (CSV File)</a:t>
            </a:r>
          </a:p>
        </p:txBody>
      </p:sp>
    </p:spTree>
    <p:extLst>
      <p:ext uri="{BB962C8B-B14F-4D97-AF65-F5344CB8AC3E}">
        <p14:creationId xmlns:p14="http://schemas.microsoft.com/office/powerpoint/2010/main" val="74892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727788" y="463288"/>
            <a:ext cx="9921745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Model Implementation &amp; </a:t>
            </a:r>
            <a:r>
              <a:rPr lang="en-US" sz="4400" kern="0">
                <a:solidFill>
                  <a:srgbClr val="61878C"/>
                </a:solidFill>
                <a:latin typeface="+mn-lt"/>
              </a:rPr>
              <a:t>Testing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61878C"/>
              </a:solidFill>
              <a:effectLst/>
              <a:uLnTx/>
              <a:uFillTx/>
              <a:latin typeface="+mn-lt"/>
              <a:sym typeface="Neuch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17F-D545-4225-B993-4EABF4C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Emotion Based Depression Analysis Model</a:t>
            </a:r>
          </a:p>
          <a:p>
            <a:pPr lvl="1"/>
            <a:r>
              <a:rPr lang="en-US"/>
              <a:t>Accuracy (Test Accuracy) </a:t>
            </a:r>
            <a:r>
              <a:rPr lang="en-US">
                <a:sym typeface="Wingdings" panose="05000000000000000000" pitchFamily="2" charset="2"/>
              </a:rPr>
              <a:t> 80%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Head Pose Based Depression Analysis Model</a:t>
            </a:r>
          </a:p>
          <a:p>
            <a:pPr lvl="1"/>
            <a:r>
              <a:rPr lang="en-US"/>
              <a:t>Accuracy (Test Accuracy) </a:t>
            </a:r>
            <a:r>
              <a:rPr lang="en-US">
                <a:sym typeface="Wingdings" panose="05000000000000000000" pitchFamily="2" charset="2"/>
              </a:rPr>
              <a:t>77%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Ensemble Model to identify </a:t>
            </a:r>
            <a:r>
              <a:rPr lang="en-US">
                <a:latin typeface="Calibri" panose="020F0502020204030204" pitchFamily="34" charset="0"/>
                <a:cs typeface="Iskoola Pota" panose="020B0502040204020203" pitchFamily="34" charset="0"/>
              </a:rPr>
              <a:t>abnormal behaviors towards depression</a:t>
            </a:r>
            <a:endParaRPr lang="en-US"/>
          </a:p>
          <a:p>
            <a:pPr lvl="1"/>
            <a:r>
              <a:rPr lang="en-US"/>
              <a:t>Accuracy (Test Accuracy) </a:t>
            </a:r>
            <a:r>
              <a:rPr lang="en-US">
                <a:sym typeface="Wingdings" panose="05000000000000000000" pitchFamily="2" charset="2"/>
              </a:rPr>
              <a:t>79%</a:t>
            </a:r>
            <a:endParaRPr lang="en-US"/>
          </a:p>
          <a:p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0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440876" y="357599"/>
            <a:ext cx="9411847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Emotion Based Depression Analysis Model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F40D6D-2DFE-42A0-8AD5-F749A0F5E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75" y="2568826"/>
            <a:ext cx="9307224" cy="3580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1ECA5E-9CD4-4041-A822-335CF8B2C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06" y="1580799"/>
            <a:ext cx="10285445" cy="769776"/>
          </a:xfrm>
        </p:spPr>
        <p:txBody>
          <a:bodyPr>
            <a:normAutofit/>
          </a:bodyPr>
          <a:lstStyle/>
          <a:p>
            <a:r>
              <a:rPr lang="en-US" sz="2400"/>
              <a:t>Emotion Based Depression Analysis Model is Built using Sequential Model.</a:t>
            </a:r>
            <a:endParaRPr lang="en-US" sz="2000"/>
          </a:p>
          <a:p>
            <a:pPr marL="0" indent="0">
              <a:buNone/>
            </a:pPr>
            <a:endParaRPr lang="en-US" sz="2400"/>
          </a:p>
          <a:p>
            <a:pPr lvl="1"/>
            <a:endParaRPr lang="en-US" sz="20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59588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229475" y="406846"/>
            <a:ext cx="973305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Emotion Based Depression Analysis Model – Cont’d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2FBC8-B4FD-41FF-8D91-22E8759E7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/>
          <a:stretch/>
        </p:blipFill>
        <p:spPr>
          <a:xfrm>
            <a:off x="386080" y="1347406"/>
            <a:ext cx="5507974" cy="3793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EAB19B-C504-48D8-8853-6F4A56034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463" y="2688124"/>
            <a:ext cx="715522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951354" y="357599"/>
            <a:ext cx="990137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Emotion Based Depression Analysis Model – Cont’d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F6C57-D506-4765-BCCC-5D4AD0C40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4" y="3301421"/>
            <a:ext cx="9716856" cy="1486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FAD3894-EA87-4A39-968A-D3EC86E73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7"/>
          <a:stretch/>
        </p:blipFill>
        <p:spPr>
          <a:xfrm>
            <a:off x="614264" y="2744359"/>
            <a:ext cx="7470706" cy="100076"/>
          </a:xfrm>
        </p:spPr>
      </p:pic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7B2A9156-E755-423E-85AA-C7ECFB22E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37"/>
          <a:stretch/>
        </p:blipFill>
        <p:spPr>
          <a:xfrm>
            <a:off x="614264" y="1402132"/>
            <a:ext cx="7470706" cy="13452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1647BE-BFBB-46BF-ACBA-2B1BB0BC5C84}"/>
              </a:ext>
            </a:extLst>
          </p:cNvPr>
          <p:cNvSpPr/>
          <p:nvPr/>
        </p:nvSpPr>
        <p:spPr>
          <a:xfrm>
            <a:off x="614264" y="1358328"/>
            <a:ext cx="7470706" cy="14861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3CB51-438B-4E61-A576-DCD41F02DD46}"/>
              </a:ext>
            </a:extLst>
          </p:cNvPr>
          <p:cNvSpPr/>
          <p:nvPr/>
        </p:nvSpPr>
        <p:spPr>
          <a:xfrm>
            <a:off x="1707409" y="4526206"/>
            <a:ext cx="2407391" cy="177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0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B207A-4B52-49E2-9602-D075157F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120" y="0"/>
            <a:ext cx="6510856" cy="632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488B7-032E-4E02-9BC7-6A728EDC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3641" y="-103641"/>
            <a:ext cx="1146147" cy="1353429"/>
          </a:xfrm>
          <a:prstGeom prst="rect">
            <a:avLst/>
          </a:prstGeom>
        </p:spPr>
      </p:pic>
      <p:sp>
        <p:nvSpPr>
          <p:cNvPr id="6" name="Google Shape;462;p37">
            <a:extLst>
              <a:ext uri="{FF2B5EF4-FFF2-40B4-BE49-F238E27FC236}">
                <a16:creationId xmlns:a16="http://schemas.microsoft.com/office/drawing/2014/main" id="{BFFD1E22-CBA5-4979-90FC-F3B5EFFE4279}"/>
              </a:ext>
            </a:extLst>
          </p:cNvPr>
          <p:cNvSpPr txBox="1">
            <a:spLocks/>
          </p:cNvSpPr>
          <p:nvPr/>
        </p:nvSpPr>
        <p:spPr>
          <a:xfrm>
            <a:off x="990600" y="1796100"/>
            <a:ext cx="5638800" cy="1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000">
                <a:solidFill>
                  <a:schemeClr val="tx1"/>
                </a:solidFill>
              </a:rPr>
              <a:t>A recurrent mental disorder affecting more than 264 million people worldwide (World Health Organization).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000">
              <a:solidFill>
                <a:schemeClr val="tx1"/>
              </a:solidFill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000">
                <a:solidFill>
                  <a:schemeClr val="tx1"/>
                </a:solidFill>
              </a:rPr>
              <a:t>Globally, depression has become the most common reason for illness and disability among adolescents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000">
              <a:solidFill>
                <a:schemeClr val="tx1"/>
              </a:solidFill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000">
                <a:solidFill>
                  <a:schemeClr val="tx1"/>
                </a:solidFill>
              </a:rPr>
              <a:t>Early signs of severe depression are necessary to identify and ensure the affected person obtains immediate medical assistant.</a:t>
            </a:r>
          </a:p>
          <a:p>
            <a:pPr marL="127000" indent="0">
              <a:buClr>
                <a:schemeClr val="tx1">
                  <a:lumMod val="85000"/>
                  <a:lumOff val="15000"/>
                </a:schemeClr>
              </a:buClr>
              <a:buNone/>
            </a:pPr>
            <a:endParaRPr lang="en-US" sz="2000">
              <a:solidFill>
                <a:schemeClr val="tx1"/>
              </a:solidFill>
            </a:endParaRPr>
          </a:p>
          <a:p>
            <a:pPr marL="127000" indent="0"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Google Shape;463;p37">
            <a:extLst>
              <a:ext uri="{FF2B5EF4-FFF2-40B4-BE49-F238E27FC236}">
                <a16:creationId xmlns:a16="http://schemas.microsoft.com/office/drawing/2014/main" id="{655D1210-BA00-40F2-B8E5-41E8F21B4940}"/>
              </a:ext>
            </a:extLst>
          </p:cNvPr>
          <p:cNvSpPr txBox="1">
            <a:spLocks/>
          </p:cNvSpPr>
          <p:nvPr/>
        </p:nvSpPr>
        <p:spPr>
          <a:xfrm>
            <a:off x="1066800" y="977623"/>
            <a:ext cx="3941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Depression ?</a:t>
            </a:r>
          </a:p>
        </p:txBody>
      </p:sp>
    </p:spTree>
    <p:extLst>
      <p:ext uri="{BB962C8B-B14F-4D97-AF65-F5344CB8AC3E}">
        <p14:creationId xmlns:p14="http://schemas.microsoft.com/office/powerpoint/2010/main" val="168305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976770" y="320176"/>
            <a:ext cx="10238459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Head 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Pose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 Based Depression Analysis Model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A5954-3011-4E96-B3EA-4A35C736F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b="50000"/>
          <a:stretch/>
        </p:blipFill>
        <p:spPr>
          <a:xfrm>
            <a:off x="295274" y="2376132"/>
            <a:ext cx="8376712" cy="2735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BA11D4-59A9-4312-9716-1BF88CE7DD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2"/>
          <a:stretch/>
        </p:blipFill>
        <p:spPr>
          <a:xfrm>
            <a:off x="4705106" y="1927173"/>
            <a:ext cx="6821441" cy="210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28A777-BADD-48FE-9D96-8B4FE2F46434}"/>
              </a:ext>
            </a:extLst>
          </p:cNvPr>
          <p:cNvSpPr txBox="1"/>
          <p:nvPr/>
        </p:nvSpPr>
        <p:spPr>
          <a:xfrm>
            <a:off x="745672" y="1260979"/>
            <a:ext cx="10673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Head Pose Based Depression Analysis Model is Built using Sequential Model.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89744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483202" y="357599"/>
            <a:ext cx="11327196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Head 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Pose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 Based Depression Analysis Model – Cont’d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1F223FFB-4A5D-41CF-A751-0B673759D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94"/>
          <a:stretch/>
        </p:blipFill>
        <p:spPr>
          <a:xfrm>
            <a:off x="2772783" y="3588790"/>
            <a:ext cx="7910702" cy="1229113"/>
          </a:xfrm>
          <a:ln>
            <a:solidFill>
              <a:schemeClr val="tx1"/>
            </a:solidFill>
          </a:ln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246E0120-F3B8-43FB-A4FE-96472538A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b="42363"/>
          <a:stretch/>
        </p:blipFill>
        <p:spPr>
          <a:xfrm>
            <a:off x="361904" y="1735930"/>
            <a:ext cx="6617394" cy="1615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277152-B3E1-4BFA-9867-ED2242F405BD}"/>
              </a:ext>
            </a:extLst>
          </p:cNvPr>
          <p:cNvSpPr/>
          <p:nvPr/>
        </p:nvSpPr>
        <p:spPr>
          <a:xfrm>
            <a:off x="3511831" y="4612640"/>
            <a:ext cx="1933929" cy="177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49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440876" y="357599"/>
            <a:ext cx="9411847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Ensemble Model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A4C4BCF-26D7-4AA8-92C9-5C4739CAF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96490" y="2555455"/>
            <a:ext cx="7237153" cy="2735001"/>
          </a:xfrm>
          <a:ln>
            <a:solidFill>
              <a:schemeClr val="tx1"/>
            </a:solidFill>
          </a:ln>
        </p:spPr>
      </p:pic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5C5185C2-E547-47BA-B91E-BF1A19C4B2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3"/>
          <a:stretch/>
        </p:blipFill>
        <p:spPr>
          <a:xfrm>
            <a:off x="4315066" y="2154043"/>
            <a:ext cx="7444607" cy="2284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6CC88-15CE-4DCE-9FCD-B6A1BAFD3426}"/>
              </a:ext>
            </a:extLst>
          </p:cNvPr>
          <p:cNvSpPr txBox="1"/>
          <p:nvPr/>
        </p:nvSpPr>
        <p:spPr>
          <a:xfrm>
            <a:off x="745672" y="1260979"/>
            <a:ext cx="10673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Ensemble Model is Built using Sequential Model.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0558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440876" y="357599"/>
            <a:ext cx="9411847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Ensemble Model – Cont’d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60A531-BE53-4C3D-A743-F3F03BC9E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76"/>
          <a:stretch/>
        </p:blipFill>
        <p:spPr>
          <a:xfrm>
            <a:off x="3788809" y="3997106"/>
            <a:ext cx="7234960" cy="1030332"/>
          </a:xfrm>
          <a:ln>
            <a:solidFill>
              <a:schemeClr val="tx1"/>
            </a:solidFill>
          </a:ln>
        </p:spPr>
      </p:pic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53DF9773-A5EB-4A1E-909B-F7120307B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61"/>
          <a:stretch/>
        </p:blipFill>
        <p:spPr>
          <a:xfrm>
            <a:off x="295274" y="1927277"/>
            <a:ext cx="6756524" cy="1501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4B7BBB-8C40-46A9-B6CA-E67313987593}"/>
              </a:ext>
            </a:extLst>
          </p:cNvPr>
          <p:cNvSpPr/>
          <p:nvPr/>
        </p:nvSpPr>
        <p:spPr>
          <a:xfrm>
            <a:off x="4518124" y="4756479"/>
            <a:ext cx="1933929" cy="177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06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10658498" y="-393873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537190" y="490029"/>
            <a:ext cx="11117619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Mobile App Implementation - Wireframes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C6D446-124D-496C-8E17-177B92FE7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48" y="1318644"/>
            <a:ext cx="2186970" cy="4735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84894-5AE0-475E-828F-F4DA7315D2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55" y="1318643"/>
            <a:ext cx="2186970" cy="47355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033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310076" y="490032"/>
            <a:ext cx="9571847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Mobile App Interfaces 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F637E-A3B5-4A32-8674-5423B6B9B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49" y="1381916"/>
            <a:ext cx="2027470" cy="41733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3EBA74-FBAA-4888-A912-2CF2813BA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99" y="1381916"/>
            <a:ext cx="2014846" cy="4094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076850F-E813-49CF-967F-003C437191D5}"/>
              </a:ext>
            </a:extLst>
          </p:cNvPr>
          <p:cNvSpPr/>
          <p:nvPr/>
        </p:nvSpPr>
        <p:spPr>
          <a:xfrm>
            <a:off x="3069402" y="4757057"/>
            <a:ext cx="453243" cy="62048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6B1696A-3EE3-48C4-93A3-0BB4C2F7C7AE}"/>
              </a:ext>
            </a:extLst>
          </p:cNvPr>
          <p:cNvCxnSpPr>
            <a:cxnSpLocks/>
            <a:stCxn id="12" idx="6"/>
            <a:endCxn id="9" idx="1"/>
          </p:cNvCxnSpPr>
          <p:nvPr/>
        </p:nvCxnSpPr>
        <p:spPr>
          <a:xfrm flipV="1">
            <a:off x="3522645" y="3468580"/>
            <a:ext cx="3840704" cy="159872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890B254-B241-4881-BDD7-AEBFE4CB750A}"/>
              </a:ext>
            </a:extLst>
          </p:cNvPr>
          <p:cNvSpPr/>
          <p:nvPr/>
        </p:nvSpPr>
        <p:spPr>
          <a:xfrm>
            <a:off x="6989902" y="1070545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E9BFA5-426C-4CA1-9069-E772AAF90B39}"/>
              </a:ext>
            </a:extLst>
          </p:cNvPr>
          <p:cNvSpPr/>
          <p:nvPr/>
        </p:nvSpPr>
        <p:spPr>
          <a:xfrm>
            <a:off x="1034823" y="1083142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0304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310076" y="490032"/>
            <a:ext cx="9571847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Mobile App Interfaces – Cont’d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61208-606D-44AA-871D-798619EF2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27" y="3656933"/>
            <a:ext cx="1127736" cy="2212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56C6A-D02A-4279-8239-1E274758EA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27" y="1332865"/>
            <a:ext cx="1127736" cy="22336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F637E-A3B5-4A32-8674-5423B6B9BB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3" y="1378381"/>
            <a:ext cx="2027470" cy="4054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BC3CB6-30E0-4B87-8334-BCEE76A9715D}"/>
              </a:ext>
            </a:extLst>
          </p:cNvPr>
          <p:cNvSpPr/>
          <p:nvPr/>
        </p:nvSpPr>
        <p:spPr>
          <a:xfrm>
            <a:off x="1587107" y="3280883"/>
            <a:ext cx="822960" cy="124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065D2-5185-432C-8C41-0B012B7AF968}"/>
              </a:ext>
            </a:extLst>
          </p:cNvPr>
          <p:cNvSpPr/>
          <p:nvPr/>
        </p:nvSpPr>
        <p:spPr>
          <a:xfrm>
            <a:off x="1587107" y="3513183"/>
            <a:ext cx="822960" cy="124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91BF32E-58F5-45DB-AD6F-CB283003FB53}"/>
              </a:ext>
            </a:extLst>
          </p:cNvPr>
          <p:cNvCxnSpPr>
            <a:cxnSpLocks/>
          </p:cNvCxnSpPr>
          <p:nvPr/>
        </p:nvCxnSpPr>
        <p:spPr>
          <a:xfrm flipV="1">
            <a:off x="2426959" y="1991311"/>
            <a:ext cx="2962193" cy="131083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EB502C4-0FC3-4777-B365-AF62AF105C15}"/>
              </a:ext>
            </a:extLst>
          </p:cNvPr>
          <p:cNvCxnSpPr>
            <a:cxnSpLocks/>
          </p:cNvCxnSpPr>
          <p:nvPr/>
        </p:nvCxnSpPr>
        <p:spPr>
          <a:xfrm>
            <a:off x="2426959" y="3822219"/>
            <a:ext cx="2962193" cy="135272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477905F-8546-48C0-B698-EFA232A18E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67" y="1401530"/>
            <a:ext cx="2007149" cy="40549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C28E29A-3045-4451-83AB-961AFF1ECD9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928412" y="3429000"/>
            <a:ext cx="2273155" cy="167852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D15580C-9006-4623-839E-358AD6209CE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928412" y="1928543"/>
            <a:ext cx="2273155" cy="150045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B53A5C2-6EAB-4066-98F6-09BA14F97C22}"/>
              </a:ext>
            </a:extLst>
          </p:cNvPr>
          <p:cNvSpPr/>
          <p:nvPr/>
        </p:nvSpPr>
        <p:spPr>
          <a:xfrm>
            <a:off x="538022" y="962013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D5F578B-52F7-4BF4-8113-16519D5FEFFE}"/>
              </a:ext>
            </a:extLst>
          </p:cNvPr>
          <p:cNvSpPr/>
          <p:nvPr/>
        </p:nvSpPr>
        <p:spPr>
          <a:xfrm>
            <a:off x="4774941" y="1154058"/>
            <a:ext cx="687412" cy="73829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4.1</a:t>
            </a:r>
            <a:endParaRPr lang="en-US" b="1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F07CB5-8AFA-417F-8475-CF2FA66CA957}"/>
              </a:ext>
            </a:extLst>
          </p:cNvPr>
          <p:cNvSpPr/>
          <p:nvPr/>
        </p:nvSpPr>
        <p:spPr>
          <a:xfrm>
            <a:off x="8705670" y="1154058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B40D32-6C3A-4D53-9CDD-2DD5E6C1CCE6}"/>
              </a:ext>
            </a:extLst>
          </p:cNvPr>
          <p:cNvSpPr/>
          <p:nvPr/>
        </p:nvSpPr>
        <p:spPr>
          <a:xfrm>
            <a:off x="4761882" y="3417577"/>
            <a:ext cx="687412" cy="73829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4.2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46928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>
                <a:solidFill>
                  <a:srgbClr val="61878C"/>
                </a:solidFill>
                <a:latin typeface="+mn-lt"/>
              </a:rPr>
              <a:t>Work Breakdown Structure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67A72FD-D47E-4251-A80C-BB8B65A00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10591800" cy="5181600"/>
          </a:xfr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34D3DC-FBBB-4E3F-941F-505D2C8A2DD7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BF1A5-1DB1-4957-846B-5400FC7D6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620"/>
            <a:ext cx="1841152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26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>
                <a:solidFill>
                  <a:srgbClr val="61878C"/>
                </a:solidFill>
                <a:latin typeface="+mn-lt"/>
              </a:rPr>
              <a:t>Individual 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4D3DC-FBBB-4E3F-941F-505D2C8A2DD7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BF1A5-1DB1-4957-846B-5400FC7D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620"/>
            <a:ext cx="1841152" cy="1121761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8D424EE-34AA-4DDE-AC56-126AB0A0CAE2}"/>
              </a:ext>
            </a:extLst>
          </p:cNvPr>
          <p:cNvGraphicFramePr>
            <a:graphicFrameLocks noGrp="1"/>
          </p:cNvGraphicFramePr>
          <p:nvPr/>
        </p:nvGraphicFramePr>
        <p:xfrm>
          <a:off x="1841152" y="1426561"/>
          <a:ext cx="5902865" cy="4544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C99B5530-8B36-4885-8E47-C831CE7004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545" y="2638764"/>
            <a:ext cx="2814348" cy="15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0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kern="0">
                <a:solidFill>
                  <a:srgbClr val="61878C"/>
                </a:solidFill>
                <a:latin typeface="+mn-lt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222311"/>
            <a:ext cx="6257731" cy="49038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[1] L. </a:t>
            </a:r>
            <a:r>
              <a:rPr lang="en-US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Kulke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, D. </a:t>
            </a:r>
            <a:r>
              <a:rPr lang="en-US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Feyerabend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, and A. Schacht, “A comparison of the </a:t>
            </a:r>
            <a:r>
              <a:rPr lang="en-US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affectiva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iMotions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 facial expression analysis software with EMG for identifying facial expressions of emotion,” Front. Psychol., vol. 11, p. 329, 2020.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[2] R. </a:t>
            </a:r>
            <a:r>
              <a:rPr lang="en-US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Berral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-Soler, F. J. Madrid-Cuevas, R. Muñoz-Salinas, and M. J. Marín-Jiménez, “</a:t>
            </a:r>
            <a:r>
              <a:rPr lang="en-US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RealHePoNet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: a robust single-stage </a:t>
            </a:r>
            <a:r>
              <a:rPr lang="en-US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ConvNet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 for head pose estimation in the wild,” Neural </a:t>
            </a:r>
            <a:r>
              <a:rPr lang="en-US" sz="16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Comput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. Appl., vol. 33, no. 13, pp. 7673–7689, 2021.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640B5-B0FA-490E-8DA8-AC50280A12A9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4963E-53AF-4F21-838A-5B27B25F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5" y="1600202"/>
            <a:ext cx="4455059" cy="4006460"/>
          </a:xfrm>
          <a:prstGeom prst="rect">
            <a:avLst/>
          </a:prstGeom>
          <a:noFill/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A80BB41-C0C7-4C30-8499-134B5A2C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8279" y="2064380"/>
            <a:ext cx="4102891" cy="34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3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B207A-4B52-49E2-9602-D075157F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120" y="0"/>
            <a:ext cx="6510856" cy="632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488B7-032E-4E02-9BC7-6A728EDC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3641" y="-103641"/>
            <a:ext cx="1146147" cy="1353429"/>
          </a:xfrm>
          <a:prstGeom prst="rect">
            <a:avLst/>
          </a:prstGeom>
        </p:spPr>
      </p:pic>
      <p:sp>
        <p:nvSpPr>
          <p:cNvPr id="6" name="Google Shape;462;p37">
            <a:extLst>
              <a:ext uri="{FF2B5EF4-FFF2-40B4-BE49-F238E27FC236}">
                <a16:creationId xmlns:a16="http://schemas.microsoft.com/office/drawing/2014/main" id="{BFFD1E22-CBA5-4979-90FC-F3B5EFFE4279}"/>
              </a:ext>
            </a:extLst>
          </p:cNvPr>
          <p:cNvSpPr txBox="1">
            <a:spLocks/>
          </p:cNvSpPr>
          <p:nvPr/>
        </p:nvSpPr>
        <p:spPr>
          <a:xfrm>
            <a:off x="990600" y="1796100"/>
            <a:ext cx="5638800" cy="1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000">
                <a:solidFill>
                  <a:schemeClr val="tx1"/>
                </a:solidFill>
              </a:rPr>
              <a:t>Psychotherapy determines depression levels based on verbal reports that may bias the diverse aspects of individuals. 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000">
                <a:solidFill>
                  <a:schemeClr val="tx1"/>
                </a:solidFill>
              </a:rPr>
              <a:t>Currently, the mobile applications associated with depression use standard questionnaires and self assessment reports to evaluate the depression level.</a:t>
            </a:r>
          </a:p>
          <a:p>
            <a:pPr marL="127000" indent="0">
              <a:buClr>
                <a:schemeClr val="tx1">
                  <a:lumMod val="85000"/>
                  <a:lumOff val="15000"/>
                </a:schemeClr>
              </a:buClr>
              <a:buNone/>
            </a:pPr>
            <a:endParaRPr lang="en-US" sz="2000">
              <a:solidFill>
                <a:schemeClr val="tx1"/>
              </a:solidFill>
            </a:endParaRPr>
          </a:p>
          <a:p>
            <a:pPr marL="127000" indent="0"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Google Shape;463;p37">
            <a:extLst>
              <a:ext uri="{FF2B5EF4-FFF2-40B4-BE49-F238E27FC236}">
                <a16:creationId xmlns:a16="http://schemas.microsoft.com/office/drawing/2014/main" id="{655D1210-BA00-40F2-B8E5-41E8F21B4940}"/>
              </a:ext>
            </a:extLst>
          </p:cNvPr>
          <p:cNvSpPr txBox="1">
            <a:spLocks/>
          </p:cNvSpPr>
          <p:nvPr/>
        </p:nvSpPr>
        <p:spPr>
          <a:xfrm>
            <a:off x="1066800" y="977623"/>
            <a:ext cx="6248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Depression? (Cont’d)</a:t>
            </a:r>
          </a:p>
        </p:txBody>
      </p:sp>
    </p:spTree>
    <p:extLst>
      <p:ext uri="{BB962C8B-B14F-4D97-AF65-F5344CB8AC3E}">
        <p14:creationId xmlns:p14="http://schemas.microsoft.com/office/powerpoint/2010/main" val="3613969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C7DF9E-E388-4890-974E-3C091FAC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-901225"/>
            <a:ext cx="6170789" cy="5549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4E684-6F42-4973-B8E0-74652151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7" y="762000"/>
            <a:ext cx="4647902" cy="46078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95562"/>
            <a:ext cx="10363200" cy="1362075"/>
          </a:xfrm>
        </p:spPr>
        <p:txBody>
          <a:bodyPr/>
          <a:lstStyle/>
          <a:p>
            <a:r>
              <a:rPr lang="pt-BR">
                <a:latin typeface="+mn-lt"/>
              </a:rPr>
              <a:t>IT18113914 |De silva l. s. r</a:t>
            </a:r>
            <a:endParaRPr lang="en-US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Information Technology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DB2A7-49DC-473E-93EA-0C5C0B5E7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4600" y="158620"/>
            <a:ext cx="1981200" cy="2295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EF436F-904B-49AD-BD7C-52E1F85F8C27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6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6D4969-ECF9-4293-9A6E-C9D78533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sp>
        <p:nvSpPr>
          <p:cNvPr id="10" name="Google Shape;1868;p77">
            <a:extLst>
              <a:ext uri="{FF2B5EF4-FFF2-40B4-BE49-F238E27FC236}">
                <a16:creationId xmlns:a16="http://schemas.microsoft.com/office/drawing/2014/main" id="{73C4D231-54C3-4A78-B849-098988D8A357}"/>
              </a:ext>
            </a:extLst>
          </p:cNvPr>
          <p:cNvSpPr/>
          <p:nvPr/>
        </p:nvSpPr>
        <p:spPr>
          <a:xfrm rot="-8099923">
            <a:off x="6839220" y="2041543"/>
            <a:ext cx="4858688" cy="4042988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9BB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Google Shape;1869;p77">
            <a:extLst>
              <a:ext uri="{FF2B5EF4-FFF2-40B4-BE49-F238E27FC236}">
                <a16:creationId xmlns:a16="http://schemas.microsoft.com/office/drawing/2014/main" id="{C6EBB982-559C-410F-8323-7E5B844D38A5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r="12076"/>
          <a:stretch/>
        </p:blipFill>
        <p:spPr>
          <a:xfrm>
            <a:off x="7058969" y="1637091"/>
            <a:ext cx="4190089" cy="41431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05213"/>
            <a:ext cx="10363200" cy="1500187"/>
          </a:xfrm>
        </p:spPr>
        <p:txBody>
          <a:bodyPr>
            <a:noAutofit/>
          </a:bodyPr>
          <a:lstStyle/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Research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Specific and Sub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Evidences for the Completion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19219-0BB8-4C44-BD43-220D921FF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11" name="Google Shape;1869;p77">
            <a:extLst>
              <a:ext uri="{FF2B5EF4-FFF2-40B4-BE49-F238E27FC236}">
                <a16:creationId xmlns:a16="http://schemas.microsoft.com/office/drawing/2014/main" id="{216B9874-E239-47A3-9FBB-32AC15F33609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r="12076"/>
          <a:stretch/>
        </p:blipFill>
        <p:spPr>
          <a:xfrm>
            <a:off x="7058969" y="1637091"/>
            <a:ext cx="4190089" cy="41431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1871;p77">
            <a:extLst>
              <a:ext uri="{FF2B5EF4-FFF2-40B4-BE49-F238E27FC236}">
                <a16:creationId xmlns:a16="http://schemas.microsoft.com/office/drawing/2014/main" id="{7BCD102C-608A-4CF6-84D9-490C44DAD41A}"/>
              </a:ext>
            </a:extLst>
          </p:cNvPr>
          <p:cNvSpPr txBox="1">
            <a:spLocks/>
          </p:cNvSpPr>
          <p:nvPr/>
        </p:nvSpPr>
        <p:spPr>
          <a:xfrm>
            <a:off x="939753" y="1248080"/>
            <a:ext cx="7261776" cy="1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1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243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413243"/>
                </a:solidFill>
                <a:effectLst/>
                <a:uLnTx/>
                <a:uFillTx/>
                <a:latin typeface="+mn-lt"/>
                <a:sym typeface="Neucha"/>
              </a:rPr>
              <a:t>SOCIAL MEDIA CONTENT ANALYSIS FOR EARLY IDENTIFICATION OF DEPRESSIVE DISORDER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66E254-565B-4C6B-A803-A436171E7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586" y="-99161"/>
            <a:ext cx="1461539" cy="1613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6A90DA-96DD-4832-BB13-A7C85AAD8F56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77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998231E-7C3D-4D2E-96D9-7405DC1C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84">
            <a:off x="10708710" y="-651586"/>
            <a:ext cx="3504902" cy="347473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51" y="1269107"/>
            <a:ext cx="7015295" cy="3400510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Difficult to monitor individuals manually for two weeks.</a:t>
            </a:r>
            <a:endParaRPr lang="en-US" sz="22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Lack the automated solution to identify early depression symptoms using Social media platform.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Lack the automated solution to analyze conversations to identify early depression symptoms.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Social stigma hinders individuals for attending counseling sessions.</a:t>
            </a:r>
            <a:endParaRPr lang="en-US" sz="22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26" name="Google Shape;1081;p52">
            <a:extLst>
              <a:ext uri="{FF2B5EF4-FFF2-40B4-BE49-F238E27FC236}">
                <a16:creationId xmlns:a16="http://schemas.microsoft.com/office/drawing/2014/main" id="{18FB87C4-4F46-4589-805B-79122CFCFD53}"/>
              </a:ext>
            </a:extLst>
          </p:cNvPr>
          <p:cNvSpPr/>
          <p:nvPr/>
        </p:nvSpPr>
        <p:spPr>
          <a:xfrm rot="-6300093">
            <a:off x="7444295" y="823986"/>
            <a:ext cx="5867161" cy="4600427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FEC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" name="Google Shape;1087;p52">
            <a:extLst>
              <a:ext uri="{FF2B5EF4-FFF2-40B4-BE49-F238E27FC236}">
                <a16:creationId xmlns:a16="http://schemas.microsoft.com/office/drawing/2014/main" id="{8A894FF7-C08F-4B84-9895-B845C9E68B30}"/>
              </a:ext>
            </a:extLst>
          </p:cNvPr>
          <p:cNvGrpSpPr/>
          <p:nvPr/>
        </p:nvGrpSpPr>
        <p:grpSpPr>
          <a:xfrm>
            <a:off x="9124129" y="1374462"/>
            <a:ext cx="2716225" cy="3673539"/>
            <a:chOff x="3501576" y="1617527"/>
            <a:chExt cx="1984452" cy="2631802"/>
          </a:xfrm>
        </p:grpSpPr>
        <p:sp>
          <p:nvSpPr>
            <p:cNvPr id="28" name="Google Shape;1088;p52">
              <a:extLst>
                <a:ext uri="{FF2B5EF4-FFF2-40B4-BE49-F238E27FC236}">
                  <a16:creationId xmlns:a16="http://schemas.microsoft.com/office/drawing/2014/main" id="{253BB4AA-81DC-4BA3-BAFC-D8032F44847B}"/>
                </a:ext>
              </a:extLst>
            </p:cNvPr>
            <p:cNvSpPr/>
            <p:nvPr/>
          </p:nvSpPr>
          <p:spPr>
            <a:xfrm>
              <a:off x="3501576" y="4002204"/>
              <a:ext cx="1984452" cy="247125"/>
            </a:xfrm>
            <a:custGeom>
              <a:avLst/>
              <a:gdLst/>
              <a:ahLst/>
              <a:cxnLst/>
              <a:rect l="l" t="t" r="r" b="b"/>
              <a:pathLst>
                <a:path w="45788" h="5702" extrusionOk="0">
                  <a:moveTo>
                    <a:pt x="22894" y="0"/>
                  </a:moveTo>
                  <a:cubicBezTo>
                    <a:pt x="10247" y="0"/>
                    <a:pt x="1" y="1274"/>
                    <a:pt x="1" y="2837"/>
                  </a:cubicBezTo>
                  <a:cubicBezTo>
                    <a:pt x="1" y="4428"/>
                    <a:pt x="10247" y="5702"/>
                    <a:pt x="22894" y="5702"/>
                  </a:cubicBezTo>
                  <a:cubicBezTo>
                    <a:pt x="35542" y="5702"/>
                    <a:pt x="45788" y="4428"/>
                    <a:pt x="45788" y="2837"/>
                  </a:cubicBezTo>
                  <a:cubicBezTo>
                    <a:pt x="45788" y="1274"/>
                    <a:pt x="35542" y="0"/>
                    <a:pt x="2289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89;p52">
              <a:extLst>
                <a:ext uri="{FF2B5EF4-FFF2-40B4-BE49-F238E27FC236}">
                  <a16:creationId xmlns:a16="http://schemas.microsoft.com/office/drawing/2014/main" id="{E6C5B112-282C-4D5C-913E-035079A10D54}"/>
                </a:ext>
              </a:extLst>
            </p:cNvPr>
            <p:cNvSpPr/>
            <p:nvPr/>
          </p:nvSpPr>
          <p:spPr>
            <a:xfrm>
              <a:off x="4079865" y="1648992"/>
              <a:ext cx="540667" cy="1194970"/>
            </a:xfrm>
            <a:custGeom>
              <a:avLst/>
              <a:gdLst/>
              <a:ahLst/>
              <a:cxnLst/>
              <a:rect l="l" t="t" r="r" b="b"/>
              <a:pathLst>
                <a:path w="12475" h="27572" extrusionOk="0">
                  <a:moveTo>
                    <a:pt x="10246" y="0"/>
                  </a:moveTo>
                  <a:lnTo>
                    <a:pt x="10246" y="0"/>
                  </a:lnTo>
                  <a:cubicBezTo>
                    <a:pt x="8336" y="1129"/>
                    <a:pt x="2866" y="405"/>
                    <a:pt x="1419" y="3849"/>
                  </a:cubicBezTo>
                  <a:cubicBezTo>
                    <a:pt x="0" y="7323"/>
                    <a:pt x="2258" y="16613"/>
                    <a:pt x="1940" y="21215"/>
                  </a:cubicBezTo>
                  <a:cubicBezTo>
                    <a:pt x="1638" y="25600"/>
                    <a:pt x="2738" y="27572"/>
                    <a:pt x="5019" y="27572"/>
                  </a:cubicBezTo>
                  <a:cubicBezTo>
                    <a:pt x="5146" y="27572"/>
                    <a:pt x="5278" y="27566"/>
                    <a:pt x="5413" y="27553"/>
                  </a:cubicBezTo>
                  <a:cubicBezTo>
                    <a:pt x="9841" y="27177"/>
                    <a:pt x="12475" y="19710"/>
                    <a:pt x="12475" y="19710"/>
                  </a:cubicBezTo>
                  <a:lnTo>
                    <a:pt x="9580" y="839"/>
                  </a:lnTo>
                  <a:lnTo>
                    <a:pt x="10246" y="0"/>
                  </a:ln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90;p52">
              <a:extLst>
                <a:ext uri="{FF2B5EF4-FFF2-40B4-BE49-F238E27FC236}">
                  <a16:creationId xmlns:a16="http://schemas.microsoft.com/office/drawing/2014/main" id="{9CA89B73-3FCB-4D1C-BF78-599FAB0B7DAB}"/>
                </a:ext>
              </a:extLst>
            </p:cNvPr>
            <p:cNvSpPr/>
            <p:nvPr/>
          </p:nvSpPr>
          <p:spPr>
            <a:xfrm>
              <a:off x="4323221" y="2525075"/>
              <a:ext cx="1076869" cy="1329975"/>
            </a:xfrm>
            <a:custGeom>
              <a:avLst/>
              <a:gdLst/>
              <a:ahLst/>
              <a:cxnLst/>
              <a:rect l="l" t="t" r="r" b="b"/>
              <a:pathLst>
                <a:path w="24847" h="30687" extrusionOk="0">
                  <a:moveTo>
                    <a:pt x="9935" y="0"/>
                  </a:moveTo>
                  <a:cubicBezTo>
                    <a:pt x="7364" y="0"/>
                    <a:pt x="4676" y="244"/>
                    <a:pt x="3184" y="914"/>
                  </a:cubicBezTo>
                  <a:cubicBezTo>
                    <a:pt x="0" y="2303"/>
                    <a:pt x="116" y="9047"/>
                    <a:pt x="116" y="9047"/>
                  </a:cubicBezTo>
                  <a:cubicBezTo>
                    <a:pt x="116" y="9047"/>
                    <a:pt x="18193" y="30686"/>
                    <a:pt x="23343" y="30686"/>
                  </a:cubicBezTo>
                  <a:cubicBezTo>
                    <a:pt x="24334" y="30686"/>
                    <a:pt x="24846" y="29885"/>
                    <a:pt x="24659" y="27975"/>
                  </a:cubicBezTo>
                  <a:cubicBezTo>
                    <a:pt x="23502" y="16167"/>
                    <a:pt x="17655" y="1290"/>
                    <a:pt x="16266" y="654"/>
                  </a:cubicBezTo>
                  <a:cubicBezTo>
                    <a:pt x="15518" y="303"/>
                    <a:pt x="12800" y="0"/>
                    <a:pt x="9935" y="0"/>
                  </a:cubicBezTo>
                  <a:close/>
                </a:path>
              </a:pathLst>
            </a:custGeom>
            <a:solidFill>
              <a:srgbClr val="F9B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91;p52">
              <a:extLst>
                <a:ext uri="{FF2B5EF4-FFF2-40B4-BE49-F238E27FC236}">
                  <a16:creationId xmlns:a16="http://schemas.microsoft.com/office/drawing/2014/main" id="{FE85863A-DAAB-4425-8C6D-F2A24D2A1056}"/>
                </a:ext>
              </a:extLst>
            </p:cNvPr>
            <p:cNvSpPr/>
            <p:nvPr/>
          </p:nvSpPr>
          <p:spPr>
            <a:xfrm>
              <a:off x="4196537" y="1808268"/>
              <a:ext cx="539410" cy="661455"/>
            </a:xfrm>
            <a:custGeom>
              <a:avLst/>
              <a:gdLst/>
              <a:ahLst/>
              <a:cxnLst/>
              <a:rect l="l" t="t" r="r" b="b"/>
              <a:pathLst>
                <a:path w="12446" h="15262" extrusionOk="0">
                  <a:moveTo>
                    <a:pt x="6957" y="1"/>
                  </a:moveTo>
                  <a:cubicBezTo>
                    <a:pt x="6331" y="1"/>
                    <a:pt x="5627" y="48"/>
                    <a:pt x="4833" y="145"/>
                  </a:cubicBezTo>
                  <a:cubicBezTo>
                    <a:pt x="4833" y="145"/>
                    <a:pt x="0" y="1043"/>
                    <a:pt x="116" y="5616"/>
                  </a:cubicBezTo>
                  <a:cubicBezTo>
                    <a:pt x="241" y="9709"/>
                    <a:pt x="1391" y="15261"/>
                    <a:pt x="4793" y="15261"/>
                  </a:cubicBezTo>
                  <a:cubicBezTo>
                    <a:pt x="5312" y="15261"/>
                    <a:pt x="5884" y="15132"/>
                    <a:pt x="6512" y="14848"/>
                  </a:cubicBezTo>
                  <a:cubicBezTo>
                    <a:pt x="10998" y="12851"/>
                    <a:pt x="12445" y="8973"/>
                    <a:pt x="12272" y="6773"/>
                  </a:cubicBezTo>
                  <a:cubicBezTo>
                    <a:pt x="11965" y="2731"/>
                    <a:pt x="11726" y="1"/>
                    <a:pt x="6957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092;p52">
              <a:extLst>
                <a:ext uri="{FF2B5EF4-FFF2-40B4-BE49-F238E27FC236}">
                  <a16:creationId xmlns:a16="http://schemas.microsoft.com/office/drawing/2014/main" id="{0E20A1DA-39BC-4384-B4E1-018320FE1DD0}"/>
                </a:ext>
              </a:extLst>
            </p:cNvPr>
            <p:cNvSpPr/>
            <p:nvPr/>
          </p:nvSpPr>
          <p:spPr>
            <a:xfrm>
              <a:off x="4207805" y="2135661"/>
              <a:ext cx="87850" cy="69041"/>
            </a:xfrm>
            <a:custGeom>
              <a:avLst/>
              <a:gdLst/>
              <a:ahLst/>
              <a:cxnLst/>
              <a:rect l="l" t="t" r="r" b="b"/>
              <a:pathLst>
                <a:path w="2027" h="1593" extrusionOk="0">
                  <a:moveTo>
                    <a:pt x="1621" y="1"/>
                  </a:moveTo>
                  <a:cubicBezTo>
                    <a:pt x="1621" y="30"/>
                    <a:pt x="1679" y="1158"/>
                    <a:pt x="1071" y="1274"/>
                  </a:cubicBezTo>
                  <a:cubicBezTo>
                    <a:pt x="985" y="1274"/>
                    <a:pt x="869" y="1245"/>
                    <a:pt x="811" y="1187"/>
                  </a:cubicBezTo>
                  <a:cubicBezTo>
                    <a:pt x="493" y="985"/>
                    <a:pt x="348" y="348"/>
                    <a:pt x="319" y="117"/>
                  </a:cubicBezTo>
                  <a:lnTo>
                    <a:pt x="0" y="145"/>
                  </a:lnTo>
                  <a:cubicBezTo>
                    <a:pt x="0" y="261"/>
                    <a:pt x="145" y="1130"/>
                    <a:pt x="608" y="1448"/>
                  </a:cubicBezTo>
                  <a:cubicBezTo>
                    <a:pt x="724" y="1535"/>
                    <a:pt x="869" y="1593"/>
                    <a:pt x="1013" y="1593"/>
                  </a:cubicBezTo>
                  <a:lnTo>
                    <a:pt x="1129" y="1593"/>
                  </a:lnTo>
                  <a:cubicBezTo>
                    <a:pt x="2026" y="1448"/>
                    <a:pt x="1969" y="59"/>
                    <a:pt x="1969" y="1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093;p52">
              <a:extLst>
                <a:ext uri="{FF2B5EF4-FFF2-40B4-BE49-F238E27FC236}">
                  <a16:creationId xmlns:a16="http://schemas.microsoft.com/office/drawing/2014/main" id="{AF3BE615-F48D-49AC-BD3B-FB7B944262F1}"/>
                </a:ext>
              </a:extLst>
            </p:cNvPr>
            <p:cNvSpPr/>
            <p:nvPr/>
          </p:nvSpPr>
          <p:spPr>
            <a:xfrm>
              <a:off x="4364611" y="2135661"/>
              <a:ext cx="87850" cy="69041"/>
            </a:xfrm>
            <a:custGeom>
              <a:avLst/>
              <a:gdLst/>
              <a:ahLst/>
              <a:cxnLst/>
              <a:rect l="l" t="t" r="r" b="b"/>
              <a:pathLst>
                <a:path w="2027" h="1593" extrusionOk="0">
                  <a:moveTo>
                    <a:pt x="1650" y="1"/>
                  </a:moveTo>
                  <a:cubicBezTo>
                    <a:pt x="1650" y="30"/>
                    <a:pt x="1679" y="1158"/>
                    <a:pt x="1071" y="1274"/>
                  </a:cubicBezTo>
                  <a:cubicBezTo>
                    <a:pt x="984" y="1274"/>
                    <a:pt x="869" y="1245"/>
                    <a:pt x="811" y="1187"/>
                  </a:cubicBezTo>
                  <a:cubicBezTo>
                    <a:pt x="521" y="985"/>
                    <a:pt x="377" y="348"/>
                    <a:pt x="348" y="117"/>
                  </a:cubicBezTo>
                  <a:lnTo>
                    <a:pt x="0" y="145"/>
                  </a:lnTo>
                  <a:cubicBezTo>
                    <a:pt x="29" y="261"/>
                    <a:pt x="145" y="1130"/>
                    <a:pt x="608" y="1448"/>
                  </a:cubicBezTo>
                  <a:cubicBezTo>
                    <a:pt x="724" y="1535"/>
                    <a:pt x="869" y="1593"/>
                    <a:pt x="1013" y="1593"/>
                  </a:cubicBezTo>
                  <a:lnTo>
                    <a:pt x="1158" y="1593"/>
                  </a:lnTo>
                  <a:cubicBezTo>
                    <a:pt x="2026" y="1448"/>
                    <a:pt x="1968" y="59"/>
                    <a:pt x="1968" y="1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094;p52">
              <a:extLst>
                <a:ext uri="{FF2B5EF4-FFF2-40B4-BE49-F238E27FC236}">
                  <a16:creationId xmlns:a16="http://schemas.microsoft.com/office/drawing/2014/main" id="{23B2B137-8228-470B-95D8-C6F6D193B7C6}"/>
                </a:ext>
              </a:extLst>
            </p:cNvPr>
            <p:cNvSpPr/>
            <p:nvPr/>
          </p:nvSpPr>
          <p:spPr>
            <a:xfrm>
              <a:off x="4350785" y="2041613"/>
              <a:ext cx="178171" cy="58986"/>
            </a:xfrm>
            <a:custGeom>
              <a:avLst/>
              <a:gdLst/>
              <a:ahLst/>
              <a:cxnLst/>
              <a:rect l="l" t="t" r="r" b="b"/>
              <a:pathLst>
                <a:path w="4111" h="1361" extrusionOk="0">
                  <a:moveTo>
                    <a:pt x="261" y="0"/>
                  </a:moveTo>
                  <a:lnTo>
                    <a:pt x="1" y="203"/>
                  </a:lnTo>
                  <a:cubicBezTo>
                    <a:pt x="30" y="261"/>
                    <a:pt x="927" y="1360"/>
                    <a:pt x="3445" y="1360"/>
                  </a:cubicBezTo>
                  <a:cubicBezTo>
                    <a:pt x="3677" y="1360"/>
                    <a:pt x="3879" y="1360"/>
                    <a:pt x="4111" y="1331"/>
                  </a:cubicBezTo>
                  <a:lnTo>
                    <a:pt x="4111" y="984"/>
                  </a:lnTo>
                  <a:cubicBezTo>
                    <a:pt x="3885" y="1000"/>
                    <a:pt x="3672" y="1007"/>
                    <a:pt x="3469" y="1007"/>
                  </a:cubicBezTo>
                  <a:cubicBezTo>
                    <a:pt x="1097" y="1007"/>
                    <a:pt x="261" y="0"/>
                    <a:pt x="261" y="0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095;p52">
              <a:extLst>
                <a:ext uri="{FF2B5EF4-FFF2-40B4-BE49-F238E27FC236}">
                  <a16:creationId xmlns:a16="http://schemas.microsoft.com/office/drawing/2014/main" id="{A45077F5-3548-46F0-8C17-24B706F4B836}"/>
                </a:ext>
              </a:extLst>
            </p:cNvPr>
            <p:cNvSpPr/>
            <p:nvPr/>
          </p:nvSpPr>
          <p:spPr>
            <a:xfrm>
              <a:off x="4186482" y="2042870"/>
              <a:ext cx="111687" cy="54002"/>
            </a:xfrm>
            <a:custGeom>
              <a:avLst/>
              <a:gdLst/>
              <a:ahLst/>
              <a:cxnLst/>
              <a:rect l="l" t="t" r="r" b="b"/>
              <a:pathLst>
                <a:path w="2577" h="1246" extrusionOk="0">
                  <a:moveTo>
                    <a:pt x="2287" y="0"/>
                  </a:moveTo>
                  <a:cubicBezTo>
                    <a:pt x="1807" y="581"/>
                    <a:pt x="1107" y="919"/>
                    <a:pt x="360" y="919"/>
                  </a:cubicBezTo>
                  <a:cubicBezTo>
                    <a:pt x="250" y="919"/>
                    <a:pt x="140" y="912"/>
                    <a:pt x="29" y="897"/>
                  </a:cubicBezTo>
                  <a:lnTo>
                    <a:pt x="0" y="1245"/>
                  </a:lnTo>
                  <a:lnTo>
                    <a:pt x="290" y="1245"/>
                  </a:lnTo>
                  <a:cubicBezTo>
                    <a:pt x="320" y="1246"/>
                    <a:pt x="350" y="1246"/>
                    <a:pt x="380" y="1246"/>
                  </a:cubicBezTo>
                  <a:cubicBezTo>
                    <a:pt x="1243" y="1246"/>
                    <a:pt x="2045" y="845"/>
                    <a:pt x="2576" y="174"/>
                  </a:cubicBezTo>
                  <a:lnTo>
                    <a:pt x="2287" y="0"/>
                  </a:ln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096;p52">
              <a:extLst>
                <a:ext uri="{FF2B5EF4-FFF2-40B4-BE49-F238E27FC236}">
                  <a16:creationId xmlns:a16="http://schemas.microsoft.com/office/drawing/2014/main" id="{423BCBE2-2018-4A98-B34B-6C73EEC6E641}"/>
                </a:ext>
              </a:extLst>
            </p:cNvPr>
            <p:cNvSpPr/>
            <p:nvPr/>
          </p:nvSpPr>
          <p:spPr>
            <a:xfrm>
              <a:off x="4274289" y="2079232"/>
              <a:ext cx="61499" cy="204478"/>
            </a:xfrm>
            <a:custGeom>
              <a:avLst/>
              <a:gdLst/>
              <a:ahLst/>
              <a:cxnLst/>
              <a:rect l="l" t="t" r="r" b="b"/>
              <a:pathLst>
                <a:path w="1419" h="4718" extrusionOk="0">
                  <a:moveTo>
                    <a:pt x="724" y="0"/>
                  </a:moveTo>
                  <a:cubicBezTo>
                    <a:pt x="724" y="29"/>
                    <a:pt x="666" y="3329"/>
                    <a:pt x="116" y="4342"/>
                  </a:cubicBezTo>
                  <a:lnTo>
                    <a:pt x="0" y="4544"/>
                  </a:lnTo>
                  <a:lnTo>
                    <a:pt x="1390" y="4718"/>
                  </a:lnTo>
                  <a:lnTo>
                    <a:pt x="1419" y="4371"/>
                  </a:lnTo>
                  <a:lnTo>
                    <a:pt x="521" y="4255"/>
                  </a:lnTo>
                  <a:cubicBezTo>
                    <a:pt x="1013" y="3010"/>
                    <a:pt x="1071" y="116"/>
                    <a:pt x="1071" y="0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97;p52">
              <a:extLst>
                <a:ext uri="{FF2B5EF4-FFF2-40B4-BE49-F238E27FC236}">
                  <a16:creationId xmlns:a16="http://schemas.microsoft.com/office/drawing/2014/main" id="{6CBE3C74-18F5-4DC4-89A9-D2382190285B}"/>
                </a:ext>
              </a:extLst>
            </p:cNvPr>
            <p:cNvSpPr/>
            <p:nvPr/>
          </p:nvSpPr>
          <p:spPr>
            <a:xfrm>
              <a:off x="4304411" y="2318168"/>
              <a:ext cx="120442" cy="32028"/>
            </a:xfrm>
            <a:custGeom>
              <a:avLst/>
              <a:gdLst/>
              <a:ahLst/>
              <a:cxnLst/>
              <a:rect l="l" t="t" r="r" b="b"/>
              <a:pathLst>
                <a:path w="2779" h="739" extrusionOk="0">
                  <a:moveTo>
                    <a:pt x="1305" y="1"/>
                  </a:moveTo>
                  <a:cubicBezTo>
                    <a:pt x="453" y="1"/>
                    <a:pt x="0" y="507"/>
                    <a:pt x="0" y="507"/>
                  </a:cubicBezTo>
                  <a:lnTo>
                    <a:pt x="261" y="710"/>
                  </a:lnTo>
                  <a:cubicBezTo>
                    <a:pt x="279" y="691"/>
                    <a:pt x="608" y="326"/>
                    <a:pt x="1269" y="326"/>
                  </a:cubicBezTo>
                  <a:cubicBezTo>
                    <a:pt x="1620" y="326"/>
                    <a:pt x="2064" y="428"/>
                    <a:pt x="2605" y="739"/>
                  </a:cubicBezTo>
                  <a:lnTo>
                    <a:pt x="2779" y="450"/>
                  </a:lnTo>
                  <a:cubicBezTo>
                    <a:pt x="2202" y="115"/>
                    <a:pt x="1709" y="1"/>
                    <a:pt x="1305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098;p52">
              <a:extLst>
                <a:ext uri="{FF2B5EF4-FFF2-40B4-BE49-F238E27FC236}">
                  <a16:creationId xmlns:a16="http://schemas.microsoft.com/office/drawing/2014/main" id="{405F7004-0B92-4F34-BB8C-9E9A277977FD}"/>
                </a:ext>
              </a:extLst>
            </p:cNvPr>
            <p:cNvSpPr/>
            <p:nvPr/>
          </p:nvSpPr>
          <p:spPr>
            <a:xfrm>
              <a:off x="4362097" y="1617527"/>
              <a:ext cx="819126" cy="1230639"/>
            </a:xfrm>
            <a:custGeom>
              <a:avLst/>
              <a:gdLst/>
              <a:ahLst/>
              <a:cxnLst/>
              <a:rect l="l" t="t" r="r" b="b"/>
              <a:pathLst>
                <a:path w="18900" h="28395" extrusionOk="0">
                  <a:moveTo>
                    <a:pt x="7001" y="0"/>
                  </a:moveTo>
                  <a:cubicBezTo>
                    <a:pt x="4624" y="0"/>
                    <a:pt x="1946" y="1566"/>
                    <a:pt x="1187" y="2492"/>
                  </a:cubicBezTo>
                  <a:cubicBezTo>
                    <a:pt x="0" y="3939"/>
                    <a:pt x="927" y="7267"/>
                    <a:pt x="927" y="7267"/>
                  </a:cubicBezTo>
                  <a:cubicBezTo>
                    <a:pt x="927" y="7267"/>
                    <a:pt x="1448" y="10682"/>
                    <a:pt x="3068" y="19423"/>
                  </a:cubicBezTo>
                  <a:cubicBezTo>
                    <a:pt x="4492" y="26993"/>
                    <a:pt x="7469" y="28395"/>
                    <a:pt x="10342" y="28395"/>
                  </a:cubicBezTo>
                  <a:cubicBezTo>
                    <a:pt x="10797" y="28395"/>
                    <a:pt x="11250" y="28360"/>
                    <a:pt x="11693" y="28308"/>
                  </a:cubicBezTo>
                  <a:cubicBezTo>
                    <a:pt x="14587" y="27990"/>
                    <a:pt x="13661" y="21709"/>
                    <a:pt x="15369" y="21594"/>
                  </a:cubicBezTo>
                  <a:cubicBezTo>
                    <a:pt x="15462" y="21582"/>
                    <a:pt x="15554" y="21577"/>
                    <a:pt x="15646" y="21577"/>
                  </a:cubicBezTo>
                  <a:cubicBezTo>
                    <a:pt x="16494" y="21577"/>
                    <a:pt x="17263" y="22052"/>
                    <a:pt x="17655" y="22809"/>
                  </a:cubicBezTo>
                  <a:cubicBezTo>
                    <a:pt x="17655" y="22809"/>
                    <a:pt x="18900" y="18641"/>
                    <a:pt x="15572" y="17339"/>
                  </a:cubicBezTo>
                  <a:cubicBezTo>
                    <a:pt x="12214" y="16037"/>
                    <a:pt x="12446" y="5733"/>
                    <a:pt x="10333" y="1884"/>
                  </a:cubicBezTo>
                  <a:cubicBezTo>
                    <a:pt x="9582" y="497"/>
                    <a:pt x="8339" y="0"/>
                    <a:pt x="7001" y="0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099;p52">
              <a:extLst>
                <a:ext uri="{FF2B5EF4-FFF2-40B4-BE49-F238E27FC236}">
                  <a16:creationId xmlns:a16="http://schemas.microsoft.com/office/drawing/2014/main" id="{C36CA8BA-5437-47C7-B197-6C70D13FE495}"/>
                </a:ext>
              </a:extLst>
            </p:cNvPr>
            <p:cNvSpPr/>
            <p:nvPr/>
          </p:nvSpPr>
          <p:spPr>
            <a:xfrm>
              <a:off x="4288072" y="3100289"/>
              <a:ext cx="1014849" cy="1108681"/>
            </a:xfrm>
            <a:custGeom>
              <a:avLst/>
              <a:gdLst/>
              <a:ahLst/>
              <a:cxnLst/>
              <a:rect l="l" t="t" r="r" b="b"/>
              <a:pathLst>
                <a:path w="23416" h="25581" extrusionOk="0">
                  <a:moveTo>
                    <a:pt x="9176" y="1"/>
                  </a:moveTo>
                  <a:cubicBezTo>
                    <a:pt x="8713" y="493"/>
                    <a:pt x="8221" y="956"/>
                    <a:pt x="7728" y="1419"/>
                  </a:cubicBezTo>
                  <a:cubicBezTo>
                    <a:pt x="5124" y="3850"/>
                    <a:pt x="2172" y="6136"/>
                    <a:pt x="1" y="9031"/>
                  </a:cubicBezTo>
                  <a:cubicBezTo>
                    <a:pt x="927" y="12330"/>
                    <a:pt x="3995" y="22315"/>
                    <a:pt x="7352" y="24139"/>
                  </a:cubicBezTo>
                  <a:cubicBezTo>
                    <a:pt x="8836" y="24968"/>
                    <a:pt x="11037" y="25580"/>
                    <a:pt x="13286" y="25580"/>
                  </a:cubicBezTo>
                  <a:cubicBezTo>
                    <a:pt x="15906" y="25580"/>
                    <a:pt x="18592" y="24749"/>
                    <a:pt x="20290" y="22460"/>
                  </a:cubicBezTo>
                  <a:cubicBezTo>
                    <a:pt x="23415" y="18234"/>
                    <a:pt x="18842" y="11491"/>
                    <a:pt x="14935" y="7091"/>
                  </a:cubicBezTo>
                  <a:cubicBezTo>
                    <a:pt x="13401" y="5413"/>
                    <a:pt x="11346" y="2692"/>
                    <a:pt x="9176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100;p52">
              <a:extLst>
                <a:ext uri="{FF2B5EF4-FFF2-40B4-BE49-F238E27FC236}">
                  <a16:creationId xmlns:a16="http://schemas.microsoft.com/office/drawing/2014/main" id="{C1AAE629-2138-4344-BC58-4956FDD8ACE5}"/>
                </a:ext>
              </a:extLst>
            </p:cNvPr>
            <p:cNvSpPr/>
            <p:nvPr/>
          </p:nvSpPr>
          <p:spPr>
            <a:xfrm>
              <a:off x="3520386" y="2988644"/>
              <a:ext cx="781550" cy="1133904"/>
            </a:xfrm>
            <a:custGeom>
              <a:avLst/>
              <a:gdLst/>
              <a:ahLst/>
              <a:cxnLst/>
              <a:rect l="l" t="t" r="r" b="b"/>
              <a:pathLst>
                <a:path w="18033" h="26163" extrusionOk="0">
                  <a:moveTo>
                    <a:pt x="10797" y="1"/>
                  </a:moveTo>
                  <a:lnTo>
                    <a:pt x="5645" y="24428"/>
                  </a:lnTo>
                  <a:cubicBezTo>
                    <a:pt x="5645" y="24428"/>
                    <a:pt x="1" y="25760"/>
                    <a:pt x="1911" y="25846"/>
                  </a:cubicBezTo>
                  <a:cubicBezTo>
                    <a:pt x="3142" y="25902"/>
                    <a:pt x="5478" y="26162"/>
                    <a:pt x="7139" y="26162"/>
                  </a:cubicBezTo>
                  <a:cubicBezTo>
                    <a:pt x="8056" y="26162"/>
                    <a:pt x="8767" y="26083"/>
                    <a:pt x="8973" y="25846"/>
                  </a:cubicBezTo>
                  <a:cubicBezTo>
                    <a:pt x="9436" y="25325"/>
                    <a:pt x="18032" y="6860"/>
                    <a:pt x="18032" y="5442"/>
                  </a:cubicBezTo>
                  <a:cubicBezTo>
                    <a:pt x="18032" y="4024"/>
                    <a:pt x="10797" y="1"/>
                    <a:pt x="10797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101;p52">
              <a:extLst>
                <a:ext uri="{FF2B5EF4-FFF2-40B4-BE49-F238E27FC236}">
                  <a16:creationId xmlns:a16="http://schemas.microsoft.com/office/drawing/2014/main" id="{097C74AA-8894-47D8-B4E9-661E5EB3DAFC}"/>
                </a:ext>
              </a:extLst>
            </p:cNvPr>
            <p:cNvSpPr/>
            <p:nvPr/>
          </p:nvSpPr>
          <p:spPr>
            <a:xfrm>
              <a:off x="3785065" y="2830755"/>
              <a:ext cx="543180" cy="844090"/>
            </a:xfrm>
            <a:custGeom>
              <a:avLst/>
              <a:gdLst/>
              <a:ahLst/>
              <a:cxnLst/>
              <a:rect l="l" t="t" r="r" b="b"/>
              <a:pathLst>
                <a:path w="12533" h="19476" extrusionOk="0">
                  <a:moveTo>
                    <a:pt x="7702" y="1"/>
                  </a:moveTo>
                  <a:cubicBezTo>
                    <a:pt x="6886" y="1"/>
                    <a:pt x="6115" y="264"/>
                    <a:pt x="5529" y="981"/>
                  </a:cubicBezTo>
                  <a:cubicBezTo>
                    <a:pt x="3358" y="3644"/>
                    <a:pt x="1" y="17565"/>
                    <a:pt x="1" y="17565"/>
                  </a:cubicBezTo>
                  <a:cubicBezTo>
                    <a:pt x="1" y="17565"/>
                    <a:pt x="4690" y="19475"/>
                    <a:pt x="7236" y="19475"/>
                  </a:cubicBezTo>
                  <a:cubicBezTo>
                    <a:pt x="9812" y="19475"/>
                    <a:pt x="12533" y="1994"/>
                    <a:pt x="12533" y="1994"/>
                  </a:cubicBezTo>
                  <a:cubicBezTo>
                    <a:pt x="12533" y="1994"/>
                    <a:pt x="9948" y="1"/>
                    <a:pt x="7702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02;p52">
              <a:extLst>
                <a:ext uri="{FF2B5EF4-FFF2-40B4-BE49-F238E27FC236}">
                  <a16:creationId xmlns:a16="http://schemas.microsoft.com/office/drawing/2014/main" id="{FA09CBE7-2B31-4F52-BAA5-CBDF8AE0CB88}"/>
                </a:ext>
              </a:extLst>
            </p:cNvPr>
            <p:cNvSpPr/>
            <p:nvPr/>
          </p:nvSpPr>
          <p:spPr>
            <a:xfrm>
              <a:off x="3727379" y="3071425"/>
              <a:ext cx="780250" cy="1134208"/>
            </a:xfrm>
            <a:custGeom>
              <a:avLst/>
              <a:gdLst/>
              <a:ahLst/>
              <a:cxnLst/>
              <a:rect l="l" t="t" r="r" b="b"/>
              <a:pathLst>
                <a:path w="18003" h="26170" extrusionOk="0">
                  <a:moveTo>
                    <a:pt x="10796" y="1"/>
                  </a:moveTo>
                  <a:lnTo>
                    <a:pt x="5644" y="24399"/>
                  </a:lnTo>
                  <a:cubicBezTo>
                    <a:pt x="5644" y="24399"/>
                    <a:pt x="0" y="25731"/>
                    <a:pt x="1911" y="25847"/>
                  </a:cubicBezTo>
                  <a:cubicBezTo>
                    <a:pt x="3127" y="25920"/>
                    <a:pt x="5422" y="26170"/>
                    <a:pt x="7078" y="26170"/>
                  </a:cubicBezTo>
                  <a:cubicBezTo>
                    <a:pt x="8024" y="26170"/>
                    <a:pt x="8762" y="26088"/>
                    <a:pt x="8973" y="25847"/>
                  </a:cubicBezTo>
                  <a:cubicBezTo>
                    <a:pt x="9436" y="25326"/>
                    <a:pt x="18003" y="6889"/>
                    <a:pt x="18003" y="5442"/>
                  </a:cubicBezTo>
                  <a:cubicBezTo>
                    <a:pt x="18003" y="4024"/>
                    <a:pt x="10796" y="1"/>
                    <a:pt x="10796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03;p52">
              <a:extLst>
                <a:ext uri="{FF2B5EF4-FFF2-40B4-BE49-F238E27FC236}">
                  <a16:creationId xmlns:a16="http://schemas.microsoft.com/office/drawing/2014/main" id="{6EE2E82D-3537-40DA-A955-A66358833B93}"/>
                </a:ext>
              </a:extLst>
            </p:cNvPr>
            <p:cNvSpPr/>
            <p:nvPr/>
          </p:nvSpPr>
          <p:spPr>
            <a:xfrm>
              <a:off x="3975762" y="2843107"/>
              <a:ext cx="1465152" cy="1363910"/>
            </a:xfrm>
            <a:custGeom>
              <a:avLst/>
              <a:gdLst/>
              <a:ahLst/>
              <a:cxnLst/>
              <a:rect l="l" t="t" r="r" b="b"/>
              <a:pathLst>
                <a:path w="33806" h="31470" extrusionOk="0">
                  <a:moveTo>
                    <a:pt x="8194" y="1"/>
                  </a:moveTo>
                  <a:cubicBezTo>
                    <a:pt x="8062" y="1"/>
                    <a:pt x="7936" y="10"/>
                    <a:pt x="7815" y="30"/>
                  </a:cubicBezTo>
                  <a:cubicBezTo>
                    <a:pt x="3936" y="667"/>
                    <a:pt x="0" y="18988"/>
                    <a:pt x="0" y="18988"/>
                  </a:cubicBezTo>
                  <a:cubicBezTo>
                    <a:pt x="2605" y="20551"/>
                    <a:pt x="5470" y="21621"/>
                    <a:pt x="8480" y="22171"/>
                  </a:cubicBezTo>
                  <a:lnTo>
                    <a:pt x="10651" y="16238"/>
                  </a:lnTo>
                  <a:cubicBezTo>
                    <a:pt x="10651" y="16238"/>
                    <a:pt x="16497" y="29465"/>
                    <a:pt x="20839" y="30970"/>
                  </a:cubicBezTo>
                  <a:cubicBezTo>
                    <a:pt x="21758" y="31292"/>
                    <a:pt x="22761" y="31469"/>
                    <a:pt x="23782" y="31469"/>
                  </a:cubicBezTo>
                  <a:cubicBezTo>
                    <a:pt x="26621" y="31469"/>
                    <a:pt x="29607" y="30097"/>
                    <a:pt x="31374" y="26628"/>
                  </a:cubicBezTo>
                  <a:cubicBezTo>
                    <a:pt x="33805" y="21940"/>
                    <a:pt x="30100" y="16585"/>
                    <a:pt x="25527" y="12881"/>
                  </a:cubicBezTo>
                  <a:cubicBezTo>
                    <a:pt x="21125" y="9320"/>
                    <a:pt x="12269" y="1"/>
                    <a:pt x="8194" y="1"/>
                  </a:cubicBezTo>
                  <a:close/>
                </a:path>
              </a:pathLst>
            </a:custGeom>
            <a:solidFill>
              <a:srgbClr val="61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104;p52">
              <a:extLst>
                <a:ext uri="{FF2B5EF4-FFF2-40B4-BE49-F238E27FC236}">
                  <a16:creationId xmlns:a16="http://schemas.microsoft.com/office/drawing/2014/main" id="{29085E1E-2B7A-49BC-BF5E-7A9EBE4F3B4B}"/>
                </a:ext>
              </a:extLst>
            </p:cNvPr>
            <p:cNvSpPr/>
            <p:nvPr/>
          </p:nvSpPr>
          <p:spPr>
            <a:xfrm>
              <a:off x="3958166" y="2548869"/>
              <a:ext cx="1284554" cy="900692"/>
            </a:xfrm>
            <a:custGeom>
              <a:avLst/>
              <a:gdLst/>
              <a:ahLst/>
              <a:cxnLst/>
              <a:rect l="l" t="t" r="r" b="b"/>
              <a:pathLst>
                <a:path w="29639" h="20782" extrusionOk="0">
                  <a:moveTo>
                    <a:pt x="24638" y="1"/>
                  </a:moveTo>
                  <a:cubicBezTo>
                    <a:pt x="23818" y="1"/>
                    <a:pt x="22858" y="480"/>
                    <a:pt x="22518" y="2536"/>
                  </a:cubicBezTo>
                  <a:cubicBezTo>
                    <a:pt x="21882" y="6356"/>
                    <a:pt x="22518" y="15994"/>
                    <a:pt x="22518" y="15994"/>
                  </a:cubicBezTo>
                  <a:lnTo>
                    <a:pt x="11462" y="16515"/>
                  </a:lnTo>
                  <a:cubicBezTo>
                    <a:pt x="11462" y="16515"/>
                    <a:pt x="10536" y="16544"/>
                    <a:pt x="9378" y="16573"/>
                  </a:cubicBezTo>
                  <a:cubicBezTo>
                    <a:pt x="8117" y="15603"/>
                    <a:pt x="7579" y="15271"/>
                    <a:pt x="7434" y="15271"/>
                  </a:cubicBezTo>
                  <a:cubicBezTo>
                    <a:pt x="7190" y="15271"/>
                    <a:pt x="8063" y="16213"/>
                    <a:pt x="8481" y="16631"/>
                  </a:cubicBezTo>
                  <a:cubicBezTo>
                    <a:pt x="5905" y="16747"/>
                    <a:pt x="3242" y="16949"/>
                    <a:pt x="7381" y="17268"/>
                  </a:cubicBezTo>
                  <a:cubicBezTo>
                    <a:pt x="7381" y="17268"/>
                    <a:pt x="1" y="17412"/>
                    <a:pt x="7381" y="18049"/>
                  </a:cubicBezTo>
                  <a:cubicBezTo>
                    <a:pt x="7381" y="18049"/>
                    <a:pt x="1159" y="18049"/>
                    <a:pt x="7526" y="18686"/>
                  </a:cubicBezTo>
                  <a:cubicBezTo>
                    <a:pt x="7526" y="18686"/>
                    <a:pt x="6580" y="18617"/>
                    <a:pt x="5897" y="18617"/>
                  </a:cubicBezTo>
                  <a:cubicBezTo>
                    <a:pt x="4978" y="18617"/>
                    <a:pt x="4537" y="18741"/>
                    <a:pt x="7526" y="19322"/>
                  </a:cubicBezTo>
                  <a:cubicBezTo>
                    <a:pt x="10705" y="19923"/>
                    <a:pt x="16728" y="20782"/>
                    <a:pt x="21368" y="20782"/>
                  </a:cubicBezTo>
                  <a:cubicBezTo>
                    <a:pt x="24333" y="20782"/>
                    <a:pt x="26734" y="20431"/>
                    <a:pt x="27467" y="19438"/>
                  </a:cubicBezTo>
                  <a:cubicBezTo>
                    <a:pt x="29378" y="16891"/>
                    <a:pt x="29638" y="2767"/>
                    <a:pt x="25962" y="365"/>
                  </a:cubicBezTo>
                  <a:cubicBezTo>
                    <a:pt x="25962" y="365"/>
                    <a:pt x="25353" y="1"/>
                    <a:pt x="24638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105;p52">
              <a:extLst>
                <a:ext uri="{FF2B5EF4-FFF2-40B4-BE49-F238E27FC236}">
                  <a16:creationId xmlns:a16="http://schemas.microsoft.com/office/drawing/2014/main" id="{510A0ED6-029D-4035-9977-569FDA321A2F}"/>
                </a:ext>
              </a:extLst>
            </p:cNvPr>
            <p:cNvSpPr/>
            <p:nvPr/>
          </p:nvSpPr>
          <p:spPr>
            <a:xfrm>
              <a:off x="4881400" y="2547092"/>
              <a:ext cx="351271" cy="480641"/>
            </a:xfrm>
            <a:custGeom>
              <a:avLst/>
              <a:gdLst/>
              <a:ahLst/>
              <a:cxnLst/>
              <a:rect l="l" t="t" r="r" b="b"/>
              <a:pathLst>
                <a:path w="8105" h="11090" extrusionOk="0">
                  <a:moveTo>
                    <a:pt x="3344" y="1"/>
                  </a:moveTo>
                  <a:cubicBezTo>
                    <a:pt x="3050" y="1"/>
                    <a:pt x="2754" y="33"/>
                    <a:pt x="2461" y="88"/>
                  </a:cubicBezTo>
                  <a:cubicBezTo>
                    <a:pt x="1" y="551"/>
                    <a:pt x="377" y="10941"/>
                    <a:pt x="377" y="10941"/>
                  </a:cubicBezTo>
                  <a:cubicBezTo>
                    <a:pt x="1138" y="11045"/>
                    <a:pt x="1850" y="11089"/>
                    <a:pt x="2509" y="11089"/>
                  </a:cubicBezTo>
                  <a:cubicBezTo>
                    <a:pt x="6066" y="11089"/>
                    <a:pt x="8105" y="9812"/>
                    <a:pt x="8105" y="9812"/>
                  </a:cubicBezTo>
                  <a:cubicBezTo>
                    <a:pt x="7671" y="1821"/>
                    <a:pt x="5547" y="1"/>
                    <a:pt x="3344" y="1"/>
                  </a:cubicBezTo>
                  <a:close/>
                </a:path>
              </a:pathLst>
            </a:custGeom>
            <a:solidFill>
              <a:srgbClr val="F9B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3C3CB81-80F3-4FC2-9D7C-069DF05F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7630" y="-384207"/>
            <a:ext cx="1120049" cy="1842289"/>
          </a:xfrm>
          <a:prstGeom prst="rect">
            <a:avLst/>
          </a:prstGeom>
        </p:spPr>
      </p:pic>
      <p:sp>
        <p:nvSpPr>
          <p:cNvPr id="47" name="Google Shape;463;p37">
            <a:extLst>
              <a:ext uri="{FF2B5EF4-FFF2-40B4-BE49-F238E27FC236}">
                <a16:creationId xmlns:a16="http://schemas.microsoft.com/office/drawing/2014/main" id="{88119D92-E59D-4BFB-BEA5-E8DDFDB616F9}"/>
              </a:ext>
            </a:extLst>
          </p:cNvPr>
          <p:cNvSpPr txBox="1">
            <a:spLocks/>
          </p:cNvSpPr>
          <p:nvPr/>
        </p:nvSpPr>
        <p:spPr>
          <a:xfrm>
            <a:off x="-13490" y="990600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Research Question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B35C7D-673E-43E0-904F-BF508B2D64C0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5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55B1A-17C8-48D1-9B01-3D6D4295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49" y="-1076532"/>
            <a:ext cx="6713596" cy="60411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CB3FD8-BD44-4B5A-87B0-5ABD5467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08" y="934064"/>
            <a:ext cx="3495237" cy="20746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Specific and Sub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50E5D-3860-421C-A61E-7D427C85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7952" y="2627101"/>
            <a:ext cx="3505504" cy="347502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Specific Objective</a:t>
            </a:r>
          </a:p>
          <a:p>
            <a:pPr lvl="1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Social media content analysis for early identification of depressive disorder</a:t>
            </a:r>
          </a:p>
          <a:p>
            <a:pPr marL="457200" lvl="1" indent="0">
              <a:buNone/>
            </a:pPr>
            <a:endParaRPr lang="en-US" sz="1800">
              <a:latin typeface="Calibri" panose="020F0502020204030204" pitchFamily="34" charset="0"/>
              <a:cs typeface="Iskoola Pota" panose="020B0502040204020203" pitchFamily="34" charset="0"/>
            </a:endParaRPr>
          </a:p>
          <a:p>
            <a:r>
              <a:rPr lang="en-US"/>
              <a:t>Sub Objectives</a:t>
            </a:r>
          </a:p>
          <a:p>
            <a:pPr lvl="1"/>
            <a:r>
              <a:rPr lang="en-US" sz="18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Build a database based on Social Media Content.</a:t>
            </a:r>
          </a:p>
          <a:p>
            <a:pPr lvl="1"/>
            <a:r>
              <a:rPr lang="en-US" sz="1800" b="1">
                <a:solidFill>
                  <a:srgbClr val="C00000"/>
                </a:solidFill>
                <a:latin typeface="Calibri" panose="020F0502020204030204" pitchFamily="34" charset="0"/>
                <a:cs typeface="Iskoola Pota" panose="020B0502040204020203" pitchFamily="34" charset="0"/>
              </a:rPr>
              <a:t>Identify social media texting patterns based on the built database.</a:t>
            </a:r>
          </a:p>
          <a:p>
            <a:pPr lvl="1"/>
            <a:r>
              <a:rPr lang="en-US" sz="1800" b="1">
                <a:solidFill>
                  <a:srgbClr val="C00000"/>
                </a:solidFill>
                <a:latin typeface="Calibri" panose="020F0502020204030204" pitchFamily="34" charset="0"/>
                <a:cs typeface="Iskoola Pota" panose="020B0502040204020203" pitchFamily="34" charset="0"/>
              </a:rPr>
              <a:t>Build a classifier to model, abnormal social activities based on social media content.</a:t>
            </a:r>
          </a:p>
          <a:p>
            <a:pPr lvl="1"/>
            <a:r>
              <a:rPr lang="en-US" sz="1800">
                <a:latin typeface="Calibri" panose="020F0502020204030204" pitchFamily="34" charset="0"/>
                <a:cs typeface="Iskoola Pota" panose="020B0502040204020203" pitchFamily="34" charset="0"/>
              </a:rPr>
              <a:t>Predict the probability of abnormal social activities towards depression with the designed model.</a:t>
            </a:r>
          </a:p>
          <a:p>
            <a:pPr lvl="1"/>
            <a:r>
              <a:rPr lang="en-US" sz="1800" b="1">
                <a:solidFill>
                  <a:srgbClr val="C00000"/>
                </a:solidFill>
                <a:latin typeface="Calibri" panose="020F0502020204030204" pitchFamily="34" charset="0"/>
                <a:cs typeface="Iskoola Pota" panose="020B0502040204020203" pitchFamily="34" charset="0"/>
              </a:rPr>
              <a:t>Design and implement ChatBot to initiate conversations</a:t>
            </a:r>
            <a:r>
              <a:rPr lang="en-US" sz="1800">
                <a:latin typeface="Calibri" panose="020F0502020204030204" pitchFamily="34" charset="0"/>
                <a:cs typeface="Iskoola Pota" panose="020B0502040204020203" pitchFamily="34" charset="0"/>
              </a:rPr>
              <a:t>, identify depressive thoughts based on conversations.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1FE53-46AB-48B7-AB1E-74AD270765C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44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AFEF435-7044-4CE9-A19C-35269A90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412" y="-3599979"/>
            <a:ext cx="7551463" cy="679107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2476500" y="406894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Implementation Progress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228187-8591-419D-825C-675DAE8374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138335"/>
          <a:ext cx="8845420" cy="513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B79F6E1-0432-4341-AEB3-C764FE8140C6}"/>
              </a:ext>
            </a:extLst>
          </p:cNvPr>
          <p:cNvGraphicFramePr/>
          <p:nvPr/>
        </p:nvGraphicFramePr>
        <p:xfrm>
          <a:off x="3199492" y="1294910"/>
          <a:ext cx="5177592" cy="52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685C8E55-66DD-419D-A3BC-BCCFF7C651E7}"/>
              </a:ext>
            </a:extLst>
          </p:cNvPr>
          <p:cNvSpPr/>
          <p:nvPr/>
        </p:nvSpPr>
        <p:spPr>
          <a:xfrm>
            <a:off x="2436107" y="1464996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7BCB31-1090-4E86-9A5F-576F9A936AC5}"/>
              </a:ext>
            </a:extLst>
          </p:cNvPr>
          <p:cNvGraphicFramePr/>
          <p:nvPr/>
        </p:nvGraphicFramePr>
        <p:xfrm>
          <a:off x="4479413" y="2149552"/>
          <a:ext cx="4263372" cy="45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CD466534-31EA-4EA3-8A82-706AE933B859}"/>
              </a:ext>
            </a:extLst>
          </p:cNvPr>
          <p:cNvSpPr/>
          <p:nvPr/>
        </p:nvSpPr>
        <p:spPr>
          <a:xfrm>
            <a:off x="3603408" y="2301037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87CCF8E-86AA-4C8B-8083-9023CE850C38}"/>
              </a:ext>
            </a:extLst>
          </p:cNvPr>
          <p:cNvGraphicFramePr/>
          <p:nvPr/>
        </p:nvGraphicFramePr>
        <p:xfrm>
          <a:off x="6095999" y="2917613"/>
          <a:ext cx="5800727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6F4D52-E9BD-40C4-888C-1BDF2DD77236}"/>
              </a:ext>
            </a:extLst>
          </p:cNvPr>
          <p:cNvSpPr/>
          <p:nvPr/>
        </p:nvSpPr>
        <p:spPr>
          <a:xfrm>
            <a:off x="5060000" y="3172664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5F2BF87-5331-4EBC-B3C7-02C0EAF0E20E}"/>
              </a:ext>
            </a:extLst>
          </p:cNvPr>
          <p:cNvGraphicFramePr/>
          <p:nvPr/>
        </p:nvGraphicFramePr>
        <p:xfrm>
          <a:off x="6627566" y="3841442"/>
          <a:ext cx="5269159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5F123111-1DC2-4CA4-8A53-F9D412E0CE94}"/>
              </a:ext>
            </a:extLst>
          </p:cNvPr>
          <p:cNvSpPr/>
          <p:nvPr/>
        </p:nvSpPr>
        <p:spPr>
          <a:xfrm>
            <a:off x="5918796" y="4008517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097167F-6799-4EA2-AB99-B923A66ECD18}"/>
              </a:ext>
            </a:extLst>
          </p:cNvPr>
          <p:cNvGraphicFramePr/>
          <p:nvPr/>
        </p:nvGraphicFramePr>
        <p:xfrm>
          <a:off x="7908885" y="4698476"/>
          <a:ext cx="3987841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61E15FBB-71CC-4C10-9A05-19961A999CB2}"/>
              </a:ext>
            </a:extLst>
          </p:cNvPr>
          <p:cNvSpPr/>
          <p:nvPr/>
        </p:nvSpPr>
        <p:spPr>
          <a:xfrm>
            <a:off x="7252340" y="4990851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E916263-0314-4A56-8DB2-36DE10CD3376}"/>
              </a:ext>
            </a:extLst>
          </p:cNvPr>
          <p:cNvGraphicFramePr/>
          <p:nvPr/>
        </p:nvGraphicFramePr>
        <p:xfrm>
          <a:off x="9647489" y="5572683"/>
          <a:ext cx="2249237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5428AAF8-F840-401C-B202-3534A69E3067}"/>
              </a:ext>
            </a:extLst>
          </p:cNvPr>
          <p:cNvSpPr/>
          <p:nvPr/>
        </p:nvSpPr>
        <p:spPr>
          <a:xfrm>
            <a:off x="8990944" y="5865058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F38839-6062-48B8-97AB-5173E72B4970}"/>
              </a:ext>
            </a:extLst>
          </p:cNvPr>
          <p:cNvGrpSpPr/>
          <p:nvPr/>
        </p:nvGrpSpPr>
        <p:grpSpPr>
          <a:xfrm>
            <a:off x="259261" y="4153424"/>
            <a:ext cx="1672729" cy="584751"/>
            <a:chOff x="0" y="0"/>
            <a:chExt cx="1384183" cy="5847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4E060C4-E625-4F88-A7D0-8B8B546750E7}"/>
                </a:ext>
              </a:extLst>
            </p:cNvPr>
            <p:cNvSpPr/>
            <p:nvPr/>
          </p:nvSpPr>
          <p:spPr>
            <a:xfrm>
              <a:off x="0" y="0"/>
              <a:ext cx="1384183" cy="584751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D572EF74-BF5A-4695-B24F-CF82A79C13C6}"/>
                </a:ext>
              </a:extLst>
            </p:cNvPr>
            <p:cNvSpPr txBox="1"/>
            <p:nvPr/>
          </p:nvSpPr>
          <p:spPr>
            <a:xfrm>
              <a:off x="17127" y="17127"/>
              <a:ext cx="1349929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Completed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CEC8F5-361B-4456-AB0F-48CEA88616C8}"/>
              </a:ext>
            </a:extLst>
          </p:cNvPr>
          <p:cNvGrpSpPr/>
          <p:nvPr/>
        </p:nvGrpSpPr>
        <p:grpSpPr>
          <a:xfrm>
            <a:off x="271039" y="4894999"/>
            <a:ext cx="1660951" cy="584751"/>
            <a:chOff x="0" y="0"/>
            <a:chExt cx="1660951" cy="58475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B063D8C-643A-4892-BD38-DEDF1020EDFA}"/>
                </a:ext>
              </a:extLst>
            </p:cNvPr>
            <p:cNvSpPr/>
            <p:nvPr/>
          </p:nvSpPr>
          <p:spPr>
            <a:xfrm>
              <a:off x="0" y="0"/>
              <a:ext cx="1660951" cy="58475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8D8EF334-14AF-4590-A220-6D00AD137B9D}"/>
                </a:ext>
              </a:extLst>
            </p:cNvPr>
            <p:cNvSpPr txBox="1"/>
            <p:nvPr/>
          </p:nvSpPr>
          <p:spPr>
            <a:xfrm>
              <a:off x="17127" y="17127"/>
              <a:ext cx="1626697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kern="1200"/>
                <a:t>To be Completed (PP2)</a:t>
              </a:r>
            </a:p>
          </p:txBody>
        </p:sp>
      </p:grp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BD860211-D848-4CE3-B96D-26358B891CCD}"/>
              </a:ext>
            </a:extLst>
          </p:cNvPr>
          <p:cNvGraphicFramePr/>
          <p:nvPr/>
        </p:nvGraphicFramePr>
        <p:xfrm>
          <a:off x="279959" y="5638671"/>
          <a:ext cx="1631334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53FDC9BF-3483-4E6C-9993-64FC6A8B1AA0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28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2476500" y="406894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17F-D545-4225-B993-4EABF4C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Russian Dataset of Depressive Posts collected from Social Media [3].</a:t>
            </a:r>
          </a:p>
          <a:p>
            <a:pPr lvl="1"/>
            <a:r>
              <a:rPr lang="en-US" sz="2400"/>
              <a:t>Public Accounts of </a:t>
            </a:r>
            <a:r>
              <a:rPr lang="en-US" sz="2400" err="1"/>
              <a:t>Vkontakte</a:t>
            </a:r>
            <a:r>
              <a:rPr lang="en-US" sz="2400"/>
              <a:t> Social Network.</a:t>
            </a:r>
          </a:p>
          <a:p>
            <a:pPr lvl="1"/>
            <a:r>
              <a:rPr lang="en-US" sz="2400"/>
              <a:t>Commonwealth of Independent States (CIS) Countries.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sz="2800"/>
              <a:t>Dataset for ChatBot was obtained from DAIC-WOZ database [4].</a:t>
            </a:r>
          </a:p>
          <a:p>
            <a:pPr lvl="1"/>
            <a:r>
              <a:rPr lang="en-US" sz="2400"/>
              <a:t>Wizard-of-Oz interviews, conducted by an animated virtual interviewer (Ellie)</a:t>
            </a:r>
          </a:p>
          <a:p>
            <a:pPr lvl="1"/>
            <a:r>
              <a:rPr lang="en-US" sz="2400"/>
              <a:t>Controlled by a human interviewer in another room.</a:t>
            </a:r>
          </a:p>
          <a:p>
            <a:pPr lvl="1"/>
            <a:r>
              <a:rPr lang="en-US" sz="2400"/>
              <a:t>Designed to support the diagnosis of psychological distress conditions.</a:t>
            </a:r>
          </a:p>
          <a:p>
            <a:pPr lvl="1"/>
            <a:r>
              <a:rPr lang="en-US" sz="2400"/>
              <a:t>Interview Sessions – 189 Sessions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1E44F-7CAC-4756-8669-82820F147220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94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63D45C6-352A-47B5-AD1F-F80E15F5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AA335-9F40-4568-8F6B-3D55FCBA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61878C"/>
              </a:buClr>
              <a:buSzPts val="3000"/>
              <a:defRPr/>
            </a:pPr>
            <a:r>
              <a:rPr lang="en-US" sz="3600" b="1" kern="0">
                <a:solidFill>
                  <a:srgbClr val="61878C"/>
                </a:solidFill>
                <a:latin typeface="+mn-lt"/>
                <a:sym typeface="Neucha"/>
              </a:rPr>
              <a:t>Data Collection – Russian Dataset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E3446A-146E-4252-916C-EC56A756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9D975-6911-4607-91E9-B7997A23E69D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04B6DD-ED23-4A16-BB70-42B1C007E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7243"/>
            <a:ext cx="11684000" cy="4497357"/>
          </a:xfrm>
        </p:spPr>
        <p:txBody>
          <a:bodyPr>
            <a:normAutofit/>
          </a:bodyPr>
          <a:lstStyle/>
          <a:p>
            <a:r>
              <a:rPr lang="en-US" sz="2800"/>
              <a:t>The collected data was </a:t>
            </a:r>
          </a:p>
          <a:p>
            <a:pPr marL="0" indent="0">
              <a:buNone/>
            </a:pPr>
            <a:r>
              <a:rPr lang="en-US" sz="2800"/>
              <a:t>classified by psychologists.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The dataset consists of </a:t>
            </a:r>
          </a:p>
          <a:p>
            <a:pPr marL="0" indent="0">
              <a:buNone/>
            </a:pPr>
            <a:r>
              <a:rPr lang="en-US" sz="2800"/>
              <a:t>32 018 depressive posts </a:t>
            </a:r>
          </a:p>
          <a:p>
            <a:pPr marL="0" indent="0">
              <a:buNone/>
            </a:pPr>
            <a:r>
              <a:rPr lang="en-US" sz="2800"/>
              <a:t>and 32 021 non-depressive </a:t>
            </a:r>
          </a:p>
          <a:p>
            <a:pPr marL="0" indent="0">
              <a:buNone/>
            </a:pPr>
            <a:r>
              <a:rPr lang="en-US" sz="2800"/>
              <a:t>posts.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BC172B45-D33E-432C-BCC4-66CDA5442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95" y="1623525"/>
            <a:ext cx="6259682" cy="44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83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63D45C6-352A-47B5-AD1F-F80E15F5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AA335-9F40-4568-8F6B-3D55FCBA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61878C"/>
              </a:buClr>
              <a:buSzPts val="3000"/>
              <a:defRPr/>
            </a:pPr>
            <a:r>
              <a:rPr lang="en-US" sz="3600" b="1" kern="0">
                <a:solidFill>
                  <a:srgbClr val="61878C"/>
                </a:solidFill>
                <a:latin typeface="+mn-lt"/>
                <a:sym typeface="Neucha"/>
              </a:rPr>
              <a:t>Data Collection – ChatBot Conversation Dataset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E3446A-146E-4252-916C-EC56A756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9D975-6911-4607-91E9-B7997A23E69D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04672-EA29-40E2-A0B1-9FB82DCF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25" y="1366916"/>
            <a:ext cx="5080016" cy="2627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F802A-B0CD-4E0C-BC49-3792F961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30" y="2718918"/>
            <a:ext cx="6270545" cy="3359045"/>
          </a:xfr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7CF3-41D1-4341-9909-E0DA2C7A4B6E}"/>
              </a:ext>
            </a:extLst>
          </p:cNvPr>
          <p:cNvSpPr txBox="1"/>
          <p:nvPr/>
        </p:nvSpPr>
        <p:spPr>
          <a:xfrm>
            <a:off x="6146800" y="1201587"/>
            <a:ext cx="4949825" cy="104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>
                <a:solidFill>
                  <a:prstClr val="black"/>
                </a:solidFill>
                <a:latin typeface="Cambria"/>
              </a:rPr>
              <a:t>189 ChatBot Conversation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>
                <a:solidFill>
                  <a:prstClr val="black"/>
                </a:solidFill>
                <a:latin typeface="Cambria"/>
              </a:rPr>
              <a:t>CSV Files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4A4303-4346-4957-A42E-E34F1BB0C6A5}"/>
              </a:ext>
            </a:extLst>
          </p:cNvPr>
          <p:cNvSpPr txBox="1"/>
          <p:nvPr/>
        </p:nvSpPr>
        <p:spPr>
          <a:xfrm>
            <a:off x="200025" y="4264282"/>
            <a:ext cx="467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7-33min (with an average of 16min).</a:t>
            </a:r>
          </a:p>
        </p:txBody>
      </p:sp>
    </p:spTree>
    <p:extLst>
      <p:ext uri="{BB962C8B-B14F-4D97-AF65-F5344CB8AC3E}">
        <p14:creationId xmlns:p14="http://schemas.microsoft.com/office/powerpoint/2010/main" val="909126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2217186" y="357599"/>
            <a:ext cx="8718292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Data Analysis –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17F-D545-4225-B993-4EABF4C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Translate Russian Language to English Language</a:t>
            </a:r>
          </a:p>
          <a:p>
            <a:pPr lvl="1"/>
            <a:r>
              <a:rPr lang="en-US"/>
              <a:t>Pre-defined model, </a:t>
            </a:r>
            <a:r>
              <a:rPr lang="en-US" err="1"/>
              <a:t>MarianMT</a:t>
            </a:r>
            <a:r>
              <a:rPr lang="en-US"/>
              <a:t> Transformers was used to translate dataset into English Language [5].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Translate Russian Language to Sinhala Language</a:t>
            </a:r>
          </a:p>
          <a:p>
            <a:pPr lvl="1"/>
            <a:r>
              <a:rPr lang="en-US"/>
              <a:t>Google Translator used to translate dataset into Sinhala Language.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3E327-B434-4216-8C1F-32B0A7346380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41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63D45C6-352A-47B5-AD1F-F80E15F5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21948" y="586453"/>
            <a:ext cx="2474920" cy="2239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AA335-9F40-4568-8F6B-3D55FCBA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61878C"/>
              </a:buClr>
              <a:buSzPts val="3000"/>
              <a:defRPr/>
            </a:pPr>
            <a:r>
              <a:rPr lang="en-US" sz="3600" b="1" kern="0">
                <a:solidFill>
                  <a:srgbClr val="61878C"/>
                </a:solidFill>
                <a:latin typeface="+mn-lt"/>
                <a:sym typeface="Neucha"/>
              </a:rPr>
              <a:t>Data Analysis – English Translation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E3446A-146E-4252-916C-EC56A756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9D975-6911-4607-91E9-B7997A23E69D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2343C9-95F4-4839-BB56-A2ED3375C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96" y="1532934"/>
            <a:ext cx="5642979" cy="1261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B51C1C-ABCF-4C53-AA19-A91AEFD0F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96" y="2799533"/>
            <a:ext cx="5642979" cy="1679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645D81-C98F-4CA0-8A3B-0B87B518F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863" y="2559504"/>
            <a:ext cx="5702710" cy="3691814"/>
          </a:xfrm>
          <a:prstGeom prst="rect">
            <a:avLst/>
          </a:prstGeom>
        </p:spPr>
      </p:pic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11FF8A09-C4FB-4F07-B36D-C81DD961A108}"/>
              </a:ext>
            </a:extLst>
          </p:cNvPr>
          <p:cNvSpPr/>
          <p:nvPr/>
        </p:nvSpPr>
        <p:spPr>
          <a:xfrm rot="5400000">
            <a:off x="5077899" y="4789870"/>
            <a:ext cx="369331" cy="100379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9B1ADE2-BFFF-42B1-960B-2828F3023335}"/>
              </a:ext>
            </a:extLst>
          </p:cNvPr>
          <p:cNvSpPr/>
          <p:nvPr/>
        </p:nvSpPr>
        <p:spPr>
          <a:xfrm>
            <a:off x="7742828" y="1414576"/>
            <a:ext cx="2237604" cy="853440"/>
          </a:xfrm>
          <a:prstGeom prst="wedgeRoundRectCallout">
            <a:avLst>
              <a:gd name="adj1" fmla="val -19362"/>
              <a:gd name="adj2" fmla="val 76786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1D124-364D-4884-8CEF-3FC580788040}"/>
              </a:ext>
            </a:extLst>
          </p:cNvPr>
          <p:cNvSpPr txBox="1"/>
          <p:nvPr/>
        </p:nvSpPr>
        <p:spPr>
          <a:xfrm>
            <a:off x="7949981" y="1505067"/>
            <a:ext cx="177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Russian Dataset (CSV File)</a:t>
            </a:r>
          </a:p>
        </p:txBody>
      </p:sp>
    </p:spTree>
    <p:extLst>
      <p:ext uri="{BB962C8B-B14F-4D97-AF65-F5344CB8AC3E}">
        <p14:creationId xmlns:p14="http://schemas.microsoft.com/office/powerpoint/2010/main" val="63007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5241DA-D475-4833-B53D-55088D8B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031" y="896850"/>
            <a:ext cx="3992636" cy="49043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6913-88D6-45F7-BFC7-8135E0147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617749"/>
            <a:ext cx="8286136" cy="4596237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  <a:p>
            <a:r>
              <a:rPr lang="en-US"/>
              <a:t>Why depression has become the most critical disorder?</a:t>
            </a:r>
          </a:p>
          <a:p>
            <a:pPr lvl="1">
              <a:lnSpc>
                <a:spcPct val="110000"/>
              </a:lnSpc>
            </a:pPr>
            <a:r>
              <a:rPr lang="en-US"/>
              <a:t>People are not receiving adequate treatments, which may lead to suicide.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What is the main reason people tend to avoid treatment for depression in Sri Lanka?</a:t>
            </a:r>
          </a:p>
          <a:p>
            <a:pPr lvl="1">
              <a:lnSpc>
                <a:spcPct val="110000"/>
              </a:lnSpc>
            </a:pPr>
            <a:r>
              <a:rPr lang="en-US"/>
              <a:t>In Sri Lanka, people may obscure the state of their minds due to social stigma and fear.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6C145-9F07-421F-B613-F9612EC0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985" y="-317925"/>
            <a:ext cx="1793789" cy="2118198"/>
          </a:xfrm>
          <a:prstGeom prst="rect">
            <a:avLst/>
          </a:prstGeom>
        </p:spPr>
      </p:pic>
      <p:sp>
        <p:nvSpPr>
          <p:cNvPr id="7" name="Google Shape;463;p37">
            <a:extLst>
              <a:ext uri="{FF2B5EF4-FFF2-40B4-BE49-F238E27FC236}">
                <a16:creationId xmlns:a16="http://schemas.microsoft.com/office/drawing/2014/main" id="{9D6582AB-6620-4284-A96C-F1E8D6DBFCFE}"/>
              </a:ext>
            </a:extLst>
          </p:cNvPr>
          <p:cNvSpPr txBox="1">
            <a:spLocks/>
          </p:cNvSpPr>
          <p:nvPr/>
        </p:nvSpPr>
        <p:spPr>
          <a:xfrm>
            <a:off x="1143000" y="896850"/>
            <a:ext cx="6248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325775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63D45C6-352A-47B5-AD1F-F80E15F5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AA335-9F40-4568-8F6B-3D55FCBA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Data Analysis – Sinhala Translation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E3446A-146E-4252-916C-EC56A756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9D975-6911-4607-91E9-B7997A23E69D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228DD2-1146-483C-8FA7-3DE920AC1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3" y="1348316"/>
            <a:ext cx="3249241" cy="1794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1D1E6D-709B-4E36-8A3A-A2B37A290D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29" y="2016932"/>
            <a:ext cx="4867305" cy="3803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2FE2C-E8EE-4A52-949E-9EDD188F3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229" y="3096787"/>
            <a:ext cx="3042595" cy="318719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C19849B-D6CA-4140-A376-6D0F88CD08C7}"/>
              </a:ext>
            </a:extLst>
          </p:cNvPr>
          <p:cNvSpPr/>
          <p:nvPr/>
        </p:nvSpPr>
        <p:spPr>
          <a:xfrm>
            <a:off x="531358" y="923866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741E14-92F6-40ED-8AFB-8E1A273A50B0}"/>
              </a:ext>
            </a:extLst>
          </p:cNvPr>
          <p:cNvSpPr/>
          <p:nvPr/>
        </p:nvSpPr>
        <p:spPr>
          <a:xfrm>
            <a:off x="3522748" y="1609719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3CF13F-567D-43CD-A50C-167852F083CF}"/>
              </a:ext>
            </a:extLst>
          </p:cNvPr>
          <p:cNvSpPr/>
          <p:nvPr/>
        </p:nvSpPr>
        <p:spPr>
          <a:xfrm>
            <a:off x="8458976" y="2654623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6818394-2C00-44F1-91DC-4FAFEAD5ED23}"/>
              </a:ext>
            </a:extLst>
          </p:cNvPr>
          <p:cNvSpPr/>
          <p:nvPr/>
        </p:nvSpPr>
        <p:spPr>
          <a:xfrm rot="10800000">
            <a:off x="288251" y="3429000"/>
            <a:ext cx="2072640" cy="853440"/>
          </a:xfrm>
          <a:prstGeom prst="wedgeRoundRectCallout">
            <a:avLst>
              <a:gd name="adj1" fmla="val -21813"/>
              <a:gd name="adj2" fmla="val 81548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3619715-2895-4A03-8BB3-74005F31405D}"/>
              </a:ext>
            </a:extLst>
          </p:cNvPr>
          <p:cNvSpPr/>
          <p:nvPr/>
        </p:nvSpPr>
        <p:spPr>
          <a:xfrm rot="16200000">
            <a:off x="1833683" y="4087813"/>
            <a:ext cx="971824" cy="2322703"/>
          </a:xfrm>
          <a:prstGeom prst="wedgeRoundRect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9E718B7-433D-4045-A99F-C557974FC85B}"/>
              </a:ext>
            </a:extLst>
          </p:cNvPr>
          <p:cNvSpPr/>
          <p:nvPr/>
        </p:nvSpPr>
        <p:spPr>
          <a:xfrm>
            <a:off x="9219206" y="1936841"/>
            <a:ext cx="2237604" cy="853440"/>
          </a:xfrm>
          <a:prstGeom prst="wedgeRoundRectCallout">
            <a:avLst>
              <a:gd name="adj1" fmla="val -19362"/>
              <a:gd name="adj2" fmla="val 76786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20AFE-5654-4A88-B87A-E4F87757CC21}"/>
              </a:ext>
            </a:extLst>
          </p:cNvPr>
          <p:cNvSpPr txBox="1"/>
          <p:nvPr/>
        </p:nvSpPr>
        <p:spPr>
          <a:xfrm>
            <a:off x="361557" y="3671054"/>
            <a:ext cx="19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Google Translator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BEFC1-1DAE-4BE5-93FB-AB20A75CA286}"/>
              </a:ext>
            </a:extLst>
          </p:cNvPr>
          <p:cNvSpPr txBox="1"/>
          <p:nvPr/>
        </p:nvSpPr>
        <p:spPr>
          <a:xfrm>
            <a:off x="1234005" y="4925998"/>
            <a:ext cx="210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Translation Output (HTML File)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56DF71-1913-4909-A5FE-5F04E44EC8AE}"/>
              </a:ext>
            </a:extLst>
          </p:cNvPr>
          <p:cNvSpPr txBox="1"/>
          <p:nvPr/>
        </p:nvSpPr>
        <p:spPr>
          <a:xfrm>
            <a:off x="9322973" y="2035562"/>
            <a:ext cx="216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Translation Output (CSV File)</a:t>
            </a:r>
          </a:p>
        </p:txBody>
      </p:sp>
    </p:spTree>
    <p:extLst>
      <p:ext uri="{BB962C8B-B14F-4D97-AF65-F5344CB8AC3E}">
        <p14:creationId xmlns:p14="http://schemas.microsoft.com/office/powerpoint/2010/main" val="3420919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17F-D545-4225-B993-4EABF4C35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74" y="1338943"/>
            <a:ext cx="4766012" cy="4629667"/>
          </a:xfrm>
        </p:spPr>
        <p:txBody>
          <a:bodyPr/>
          <a:lstStyle/>
          <a:p>
            <a:r>
              <a:rPr lang="en-US" sz="2800"/>
              <a:t>Word Embedding for English Content [6].</a:t>
            </a:r>
          </a:p>
          <a:p>
            <a:pPr lvl="1"/>
            <a:r>
              <a:rPr lang="en-US" sz="2400" err="1"/>
              <a:t>GloVe</a:t>
            </a:r>
            <a:r>
              <a:rPr lang="en-US" sz="2400"/>
              <a:t> Vector Model was developed by Stanford University.</a:t>
            </a:r>
          </a:p>
          <a:p>
            <a:pPr marL="457200" lvl="1" indent="0">
              <a:buNone/>
            </a:pPr>
            <a:endParaRPr lang="en-US" sz="2400"/>
          </a:p>
          <a:p>
            <a:pPr lvl="1"/>
            <a:r>
              <a:rPr lang="en-US" sz="2400"/>
              <a:t>It supports for FastText Model (Library for word Embeddings and Text Classification).</a:t>
            </a:r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0C17A-37B1-493D-BA07-967E4086598C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BA34C-424B-41D5-8325-E40A911D9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95" y="1549854"/>
            <a:ext cx="5208645" cy="3758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73B6A-6871-40FA-AAE3-19B2190A85B4}"/>
              </a:ext>
            </a:extLst>
          </p:cNvPr>
          <p:cNvSpPr/>
          <p:nvPr/>
        </p:nvSpPr>
        <p:spPr>
          <a:xfrm>
            <a:off x="6760854" y="4253493"/>
            <a:ext cx="4399906" cy="10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463;p37">
            <a:extLst>
              <a:ext uri="{FF2B5EF4-FFF2-40B4-BE49-F238E27FC236}">
                <a16:creationId xmlns:a16="http://schemas.microsoft.com/office/drawing/2014/main" id="{B74E2ED5-709E-40F8-AB01-DD53196FCBF8}"/>
              </a:ext>
            </a:extLst>
          </p:cNvPr>
          <p:cNvSpPr txBox="1">
            <a:spLocks/>
          </p:cNvSpPr>
          <p:nvPr/>
        </p:nvSpPr>
        <p:spPr>
          <a:xfrm>
            <a:off x="1542466" y="463288"/>
            <a:ext cx="9458325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Data Analysis – </a:t>
            </a:r>
            <a:r>
              <a:rPr lang="en-US" sz="4400" kern="0">
                <a:solidFill>
                  <a:srgbClr val="61878C"/>
                </a:solidFill>
                <a:latin typeface="+mn-lt"/>
              </a:rPr>
              <a:t>Word</a:t>
            </a: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 </a:t>
            </a:r>
            <a:r>
              <a:rPr lang="en-US" sz="4400" kern="0">
                <a:solidFill>
                  <a:srgbClr val="61878C"/>
                </a:solidFill>
                <a:latin typeface="+mn-lt"/>
              </a:rPr>
              <a:t>Embedding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61878C"/>
              </a:solidFill>
              <a:effectLst/>
              <a:uLnTx/>
              <a:uFillTx/>
              <a:latin typeface="+mn-lt"/>
              <a:sym typeface="Neucha"/>
            </a:endParaRPr>
          </a:p>
        </p:txBody>
      </p:sp>
    </p:spTree>
    <p:extLst>
      <p:ext uri="{BB962C8B-B14F-4D97-AF65-F5344CB8AC3E}">
        <p14:creationId xmlns:p14="http://schemas.microsoft.com/office/powerpoint/2010/main" val="21997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17F-D545-4225-B993-4EABF4C35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89904"/>
            <a:ext cx="4799635" cy="4634696"/>
          </a:xfrm>
        </p:spPr>
        <p:txBody>
          <a:bodyPr/>
          <a:lstStyle/>
          <a:p>
            <a:endParaRPr lang="en-US"/>
          </a:p>
          <a:p>
            <a:r>
              <a:rPr lang="en-US" sz="2800"/>
              <a:t>Word Embedding for Sinhala Content [7].</a:t>
            </a:r>
          </a:p>
          <a:p>
            <a:pPr lvl="1"/>
            <a:r>
              <a:rPr lang="en-US" sz="2400"/>
              <a:t>Sinhalese Vector Model was developed by Facebook's AI Research lab.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0C17A-37B1-493D-BA07-967E4086598C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8" name="Google Shape;463;p37">
            <a:extLst>
              <a:ext uri="{FF2B5EF4-FFF2-40B4-BE49-F238E27FC236}">
                <a16:creationId xmlns:a16="http://schemas.microsoft.com/office/drawing/2014/main" id="{88C96FB0-2A16-47BE-BF6C-9EE4FBF5CD3E}"/>
              </a:ext>
            </a:extLst>
          </p:cNvPr>
          <p:cNvSpPr txBox="1">
            <a:spLocks/>
          </p:cNvSpPr>
          <p:nvPr/>
        </p:nvSpPr>
        <p:spPr>
          <a:xfrm>
            <a:off x="1417637" y="533400"/>
            <a:ext cx="9458325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lang="en-US" sz="4400" kern="0">
                <a:solidFill>
                  <a:srgbClr val="61878C"/>
                </a:solidFill>
                <a:latin typeface="+mn-lt"/>
              </a:rPr>
              <a:t>Word</a:t>
            </a: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 </a:t>
            </a:r>
            <a:r>
              <a:rPr lang="en-US" sz="4400" kern="0">
                <a:solidFill>
                  <a:srgbClr val="61878C"/>
                </a:solidFill>
                <a:latin typeface="+mn-lt"/>
              </a:rPr>
              <a:t>Embedding – Cont’d 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61878C"/>
              </a:solidFill>
              <a:effectLst/>
              <a:uLnTx/>
              <a:uFillTx/>
              <a:latin typeface="+mn-lt"/>
              <a:sym typeface="Neuch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37F7B-8803-445C-A0D0-B9838ED20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0426"/>
            <a:ext cx="4938149" cy="3657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93ACFA-613C-47BB-BAB7-9F83D48C4B3C}"/>
              </a:ext>
            </a:extLst>
          </p:cNvPr>
          <p:cNvSpPr/>
          <p:nvPr/>
        </p:nvSpPr>
        <p:spPr>
          <a:xfrm>
            <a:off x="9436608" y="2712720"/>
            <a:ext cx="1280160" cy="201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97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D0C17A-37B1-493D-BA07-967E4086598C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9" name="Google Shape;463;p37">
            <a:extLst>
              <a:ext uri="{FF2B5EF4-FFF2-40B4-BE49-F238E27FC236}">
                <a16:creationId xmlns:a16="http://schemas.microsoft.com/office/drawing/2014/main" id="{1F769BE7-8367-4FCF-AC64-B72030DD98C3}"/>
              </a:ext>
            </a:extLst>
          </p:cNvPr>
          <p:cNvSpPr txBox="1">
            <a:spLocks/>
          </p:cNvSpPr>
          <p:nvPr/>
        </p:nvSpPr>
        <p:spPr>
          <a:xfrm>
            <a:off x="727788" y="463288"/>
            <a:ext cx="9921745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Model Implementation &amp; </a:t>
            </a:r>
            <a:r>
              <a:rPr lang="en-US" sz="4400" kern="0">
                <a:solidFill>
                  <a:srgbClr val="61878C"/>
                </a:solidFill>
                <a:latin typeface="+mn-lt"/>
              </a:rPr>
              <a:t>Testing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61878C"/>
              </a:solidFill>
              <a:effectLst/>
              <a:uLnTx/>
              <a:uFillTx/>
              <a:latin typeface="+mn-lt"/>
              <a:sym typeface="Neucha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061452-20DD-4EEF-A706-075AE775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684000" cy="5181600"/>
          </a:xfrm>
        </p:spPr>
        <p:txBody>
          <a:bodyPr/>
          <a:lstStyle/>
          <a:p>
            <a:r>
              <a:rPr lang="en-US"/>
              <a:t>English Content Based Depression Analysis Model</a:t>
            </a:r>
          </a:p>
          <a:p>
            <a:pPr lvl="1"/>
            <a:r>
              <a:rPr lang="en-US"/>
              <a:t>Accuracy (Test Accuracy) </a:t>
            </a:r>
            <a:r>
              <a:rPr lang="en-US">
                <a:sym typeface="Wingdings" panose="05000000000000000000" pitchFamily="2" charset="2"/>
              </a:rPr>
              <a:t> 96%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Sinhala Content Based Depression Analysis Model</a:t>
            </a:r>
          </a:p>
          <a:p>
            <a:pPr lvl="1"/>
            <a:r>
              <a:rPr lang="en-US"/>
              <a:t>Accuracy (Test Accuracy) </a:t>
            </a:r>
            <a:r>
              <a:rPr lang="en-US">
                <a:sym typeface="Wingdings" panose="05000000000000000000" pitchFamily="2" charset="2"/>
              </a:rPr>
              <a:t> 95%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ChatBot Implementation to identify </a:t>
            </a:r>
            <a:r>
              <a:rPr lang="en-US">
                <a:latin typeface="Calibri" panose="020F0502020204030204" pitchFamily="34" charset="0"/>
                <a:cs typeface="Iskoola Pota" panose="020B0502040204020203" pitchFamily="34" charset="0"/>
              </a:rPr>
              <a:t>depressive thoughts</a:t>
            </a:r>
            <a:endParaRPr lang="en-US"/>
          </a:p>
          <a:p>
            <a:pPr lvl="1"/>
            <a:r>
              <a:rPr lang="en-US"/>
              <a:t>Accuracy (Test Accuracy) </a:t>
            </a:r>
            <a:r>
              <a:rPr lang="en-US">
                <a:sym typeface="Wingdings" panose="05000000000000000000" pitchFamily="2" charset="2"/>
              </a:rPr>
              <a:t> 96%</a:t>
            </a:r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83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234140" y="437160"/>
            <a:ext cx="9723719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English Content Based Depression Analysis Model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1ECA5E-9CD4-4041-A822-335CF8B2C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06" y="1580799"/>
            <a:ext cx="11180103" cy="769776"/>
          </a:xfrm>
        </p:spPr>
        <p:txBody>
          <a:bodyPr>
            <a:normAutofit/>
          </a:bodyPr>
          <a:lstStyle/>
          <a:p>
            <a:r>
              <a:rPr lang="en-US" sz="2400"/>
              <a:t>English Content Based Depression Analysis Model is Build using FastText model.</a:t>
            </a:r>
            <a:endParaRPr lang="en-US" sz="2000"/>
          </a:p>
          <a:p>
            <a:pPr marL="0" indent="0">
              <a:buNone/>
            </a:pPr>
            <a:endParaRPr lang="en-US" sz="2400"/>
          </a:p>
          <a:p>
            <a:pPr lvl="1"/>
            <a:endParaRPr lang="en-US" sz="20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A9201-40A9-487C-9CF6-7FAA72956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45" y="2266600"/>
            <a:ext cx="7004765" cy="3603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3F72FE-BD1F-490B-9BED-DE0AB676C490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7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10" name="Google Shape;463;p37">
            <a:extLst>
              <a:ext uri="{FF2B5EF4-FFF2-40B4-BE49-F238E27FC236}">
                <a16:creationId xmlns:a16="http://schemas.microsoft.com/office/drawing/2014/main" id="{A609E3B1-B04B-453C-AEB9-2279A32AAE9E}"/>
              </a:ext>
            </a:extLst>
          </p:cNvPr>
          <p:cNvSpPr txBox="1">
            <a:spLocks/>
          </p:cNvSpPr>
          <p:nvPr/>
        </p:nvSpPr>
        <p:spPr>
          <a:xfrm>
            <a:off x="562947" y="311022"/>
            <a:ext cx="11066106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>
              <a:buClr>
                <a:srgbClr val="61878C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English Content Based Depression Analysis Model – Cont’d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25F78C-EC6C-4B14-93B5-54DB00080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6"/>
          <a:stretch/>
        </p:blipFill>
        <p:spPr>
          <a:xfrm>
            <a:off x="685800" y="2031284"/>
            <a:ext cx="7229475" cy="1836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EB89C-99EE-4ED5-B2DF-A146D776F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3" r="40091"/>
          <a:stretch/>
        </p:blipFill>
        <p:spPr>
          <a:xfrm>
            <a:off x="5724039" y="4465460"/>
            <a:ext cx="4382472" cy="471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BA0AE9-E202-47CD-B943-681B741F479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3081E-BD72-4123-BDAA-992770DD48BF}"/>
              </a:ext>
            </a:extLst>
          </p:cNvPr>
          <p:cNvSpPr/>
          <p:nvPr/>
        </p:nvSpPr>
        <p:spPr>
          <a:xfrm>
            <a:off x="8676014" y="4517653"/>
            <a:ext cx="814849" cy="230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91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234140" y="437160"/>
            <a:ext cx="9723719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Sinhala Content Based Depression Analysis Model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1ECA5E-9CD4-4041-A822-335CF8B2C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06" y="1580799"/>
            <a:ext cx="10948609" cy="769776"/>
          </a:xfrm>
        </p:spPr>
        <p:txBody>
          <a:bodyPr>
            <a:normAutofit/>
          </a:bodyPr>
          <a:lstStyle/>
          <a:p>
            <a:r>
              <a:rPr lang="en-US" sz="2400"/>
              <a:t>Sinhala Content Based Depression Analysis Model is Build using FastText Model.</a:t>
            </a:r>
            <a:endParaRPr lang="en-US" sz="2000"/>
          </a:p>
          <a:p>
            <a:pPr marL="0" indent="0">
              <a:buNone/>
            </a:pPr>
            <a:endParaRPr lang="en-US" sz="2400"/>
          </a:p>
          <a:p>
            <a:pPr lvl="1"/>
            <a:endParaRPr lang="en-US" sz="20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24C81-9B58-4DD6-AA2A-0E474B74B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9" y="2200657"/>
            <a:ext cx="7995010" cy="4039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D4C1A-CF3F-4D0A-BF66-BFD83AA881A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10" name="Google Shape;463;p37">
            <a:extLst>
              <a:ext uri="{FF2B5EF4-FFF2-40B4-BE49-F238E27FC236}">
                <a16:creationId xmlns:a16="http://schemas.microsoft.com/office/drawing/2014/main" id="{A609E3B1-B04B-453C-AEB9-2279A32AAE9E}"/>
              </a:ext>
            </a:extLst>
          </p:cNvPr>
          <p:cNvSpPr txBox="1">
            <a:spLocks/>
          </p:cNvSpPr>
          <p:nvPr/>
        </p:nvSpPr>
        <p:spPr>
          <a:xfrm>
            <a:off x="562947" y="311022"/>
            <a:ext cx="11066106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>
              <a:buClr>
                <a:srgbClr val="61878C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Sinhala Content Based Depression Analysis Model – Cont’d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DA6832-F9FE-4C28-86D2-58974178EA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1"/>
          <a:stretch/>
        </p:blipFill>
        <p:spPr>
          <a:xfrm>
            <a:off x="702898" y="2169806"/>
            <a:ext cx="6145577" cy="1718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DA5A0-6D88-4439-93AF-7166FEB39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9" r="35689"/>
          <a:stretch/>
        </p:blipFill>
        <p:spPr>
          <a:xfrm>
            <a:off x="5248616" y="4458746"/>
            <a:ext cx="4888277" cy="4719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BFAE40-FC50-4359-B0DD-6E2431656A31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2B297-8FC5-484B-8B95-CF3A37B37F6D}"/>
              </a:ext>
            </a:extLst>
          </p:cNvPr>
          <p:cNvSpPr/>
          <p:nvPr/>
        </p:nvSpPr>
        <p:spPr>
          <a:xfrm>
            <a:off x="8265467" y="4505044"/>
            <a:ext cx="814849" cy="230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63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234140" y="437160"/>
            <a:ext cx="9723719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ChatBot Implementation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1ECA5E-9CD4-4041-A822-335CF8B2C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06" y="1035279"/>
            <a:ext cx="11513720" cy="5146446"/>
          </a:xfrm>
        </p:spPr>
        <p:txBody>
          <a:bodyPr>
            <a:normAutofit/>
          </a:bodyPr>
          <a:lstStyle/>
          <a:p>
            <a:endParaRPr lang="en-US" sz="2800"/>
          </a:p>
          <a:p>
            <a:endParaRPr lang="en-US" sz="2800"/>
          </a:p>
          <a:p>
            <a:r>
              <a:rPr lang="en-US" sz="2800"/>
              <a:t>Rasa Framework is used in ChatBot Implementation.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Rasa is an Open Source Conversational AI to build contextual AI Assistant and Chatbots.</a:t>
            </a:r>
          </a:p>
          <a:p>
            <a:endParaRPr lang="en-US" sz="2400"/>
          </a:p>
          <a:p>
            <a:pPr marL="0" indent="0">
              <a:buNone/>
            </a:pPr>
            <a:endParaRPr lang="en-US" sz="2800"/>
          </a:p>
          <a:p>
            <a:pPr lvl="1"/>
            <a:endParaRPr lang="en-US" sz="24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B675E-444B-4BB4-8A7F-B5F0FD4D429F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1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3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562947" y="311022"/>
            <a:ext cx="11066106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>
              <a:buClr>
                <a:srgbClr val="61878C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ChatBot – Cont’d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15C25-29F6-4154-942E-593723C2DE39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7E11F8-929A-4EFB-BBA0-2498C10C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06" y="1035279"/>
            <a:ext cx="11513720" cy="5146446"/>
          </a:xfrm>
        </p:spPr>
        <p:txBody>
          <a:bodyPr>
            <a:normAutofit/>
          </a:bodyPr>
          <a:lstStyle/>
          <a:p>
            <a:endParaRPr lang="en-US" sz="2800"/>
          </a:p>
          <a:p>
            <a:r>
              <a:rPr lang="en-US" sz="2800" b="1"/>
              <a:t>Intent</a:t>
            </a:r>
            <a:r>
              <a:rPr lang="en-US" sz="2800"/>
              <a:t> – </a:t>
            </a:r>
            <a:r>
              <a:rPr lang="en-US" sz="2800" i="1"/>
              <a:t>Define Possible User Inputs  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 b="1"/>
              <a:t>Action</a:t>
            </a:r>
            <a:r>
              <a:rPr lang="en-US" sz="2800"/>
              <a:t> – </a:t>
            </a:r>
            <a:r>
              <a:rPr lang="en-US" sz="2800" i="1"/>
              <a:t>Response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 b="1"/>
              <a:t>Entity</a:t>
            </a:r>
            <a:r>
              <a:rPr lang="en-US" sz="2800"/>
              <a:t> – </a:t>
            </a:r>
            <a:r>
              <a:rPr lang="en-US" sz="2800" i="1"/>
              <a:t>Extract Information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 b="1"/>
              <a:t>Stories</a:t>
            </a:r>
            <a:r>
              <a:rPr lang="en-US" sz="2800"/>
              <a:t> – </a:t>
            </a:r>
            <a:r>
              <a:rPr lang="en-US" sz="2800" i="1"/>
              <a:t>Define the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B15D2-8EB8-43D3-8E81-EDFF153D8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2016" y="1674133"/>
            <a:ext cx="4926563" cy="4077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9636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5241DA-D475-4833-B53D-55088D8B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031" y="896850"/>
            <a:ext cx="3992636" cy="49043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6913-88D6-45F7-BFC7-8135E0147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617749"/>
            <a:ext cx="8286136" cy="4596237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r>
              <a:rPr lang="en-US"/>
              <a:t>What is the primary concern of mental health providers?</a:t>
            </a:r>
          </a:p>
          <a:p>
            <a:pPr lvl="1"/>
            <a:r>
              <a:rPr lang="en-US"/>
              <a:t>Mental health providers have problems with monitoring of individuals for two weeks.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Why the industry need an automate solution to assess the depression?</a:t>
            </a:r>
          </a:p>
          <a:p>
            <a:pPr lvl="1"/>
            <a:r>
              <a:rPr lang="en-US"/>
              <a:t>Periodic assessment based on structured or unstructured clinical interviews may bias the different aspects of individuals.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6C145-9F07-421F-B613-F9612EC0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985" y="-317925"/>
            <a:ext cx="1793789" cy="2118198"/>
          </a:xfrm>
          <a:prstGeom prst="rect">
            <a:avLst/>
          </a:prstGeom>
        </p:spPr>
      </p:pic>
      <p:sp>
        <p:nvSpPr>
          <p:cNvPr id="7" name="Google Shape;463;p37">
            <a:extLst>
              <a:ext uri="{FF2B5EF4-FFF2-40B4-BE49-F238E27FC236}">
                <a16:creationId xmlns:a16="http://schemas.microsoft.com/office/drawing/2014/main" id="{9D6582AB-6620-4284-A96C-F1E8D6DBFCFE}"/>
              </a:ext>
            </a:extLst>
          </p:cNvPr>
          <p:cNvSpPr txBox="1">
            <a:spLocks/>
          </p:cNvSpPr>
          <p:nvPr/>
        </p:nvSpPr>
        <p:spPr>
          <a:xfrm>
            <a:off x="1142999" y="896850"/>
            <a:ext cx="7499555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Research Question (</a:t>
            </a:r>
            <a:r>
              <a:rPr kumimoji="0" lang="en-US" sz="4400" b="1" i="0" u="none" strike="noStrike" kern="0" cap="none" spc="0" normalizeH="0" baseline="0" noProof="0" err="1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Cont</a:t>
            </a:r>
            <a:r>
              <a:rPr lang="en-US" sz="4400" kern="0">
                <a:solidFill>
                  <a:srgbClr val="61878C"/>
                </a:solidFill>
                <a:latin typeface="+mn-lt"/>
              </a:rPr>
              <a:t>’d)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61878C"/>
              </a:solidFill>
              <a:effectLst/>
              <a:uLnTx/>
              <a:uFillTx/>
              <a:latin typeface="+mn-lt"/>
              <a:sym typeface="Neucha"/>
            </a:endParaRPr>
          </a:p>
        </p:txBody>
      </p:sp>
    </p:spTree>
    <p:extLst>
      <p:ext uri="{BB962C8B-B14F-4D97-AF65-F5344CB8AC3E}">
        <p14:creationId xmlns:p14="http://schemas.microsoft.com/office/powerpoint/2010/main" val="3923241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10" name="Google Shape;463;p37">
            <a:extLst>
              <a:ext uri="{FF2B5EF4-FFF2-40B4-BE49-F238E27FC236}">
                <a16:creationId xmlns:a16="http://schemas.microsoft.com/office/drawing/2014/main" id="{A609E3B1-B04B-453C-AEB9-2279A32AAE9E}"/>
              </a:ext>
            </a:extLst>
          </p:cNvPr>
          <p:cNvSpPr txBox="1">
            <a:spLocks/>
          </p:cNvSpPr>
          <p:nvPr/>
        </p:nvSpPr>
        <p:spPr>
          <a:xfrm>
            <a:off x="562947" y="311022"/>
            <a:ext cx="11066106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>
              <a:buClr>
                <a:srgbClr val="61878C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ChatBot– Cont’d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478D5-0D7E-483E-AB6B-31DB7AF0EBB6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846C6B3-6470-4E15-B646-DF78A5C0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06" y="1035279"/>
            <a:ext cx="11513720" cy="51464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800"/>
          </a:p>
          <a:p>
            <a:pPr lvl="1"/>
            <a:endParaRPr lang="en-US" sz="24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endParaRPr lang="en-US" sz="2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A5D76D-C3EF-4741-9469-7D512357F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82" y="1757491"/>
            <a:ext cx="3694923" cy="3618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2FA0E-959C-4475-9AD2-1962186EC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7" y="1194562"/>
            <a:ext cx="3087287" cy="1925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2780F7-72CD-495F-B1C1-BFBB2F327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853" y="2513661"/>
            <a:ext cx="3402117" cy="366806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7B03EC1-E647-4D16-B800-FFDEBDC0A595}"/>
              </a:ext>
            </a:extLst>
          </p:cNvPr>
          <p:cNvSpPr/>
          <p:nvPr/>
        </p:nvSpPr>
        <p:spPr>
          <a:xfrm>
            <a:off x="197724" y="643512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A76E2E-6C70-4A2D-8785-23AC17F13320}"/>
              </a:ext>
            </a:extLst>
          </p:cNvPr>
          <p:cNvSpPr/>
          <p:nvPr/>
        </p:nvSpPr>
        <p:spPr>
          <a:xfrm>
            <a:off x="3707329" y="1179237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C04A9C-7F0D-4A55-9CF6-63C1BEB07647}"/>
              </a:ext>
            </a:extLst>
          </p:cNvPr>
          <p:cNvSpPr/>
          <p:nvPr/>
        </p:nvSpPr>
        <p:spPr>
          <a:xfrm>
            <a:off x="7826578" y="1962611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7BDCA43-0F5D-4496-9C03-D8F0802329E4}"/>
              </a:ext>
            </a:extLst>
          </p:cNvPr>
          <p:cNvSpPr/>
          <p:nvPr/>
        </p:nvSpPr>
        <p:spPr>
          <a:xfrm rot="10800000">
            <a:off x="976479" y="3330387"/>
            <a:ext cx="1208406" cy="514165"/>
          </a:xfrm>
          <a:prstGeom prst="wedgeRoundRectCallout">
            <a:avLst>
              <a:gd name="adj1" fmla="val -21813"/>
              <a:gd name="adj2" fmla="val 81548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C8FD989B-BE33-4B65-B5CA-E35CD3FC6E93}"/>
              </a:ext>
            </a:extLst>
          </p:cNvPr>
          <p:cNvSpPr/>
          <p:nvPr/>
        </p:nvSpPr>
        <p:spPr>
          <a:xfrm rot="16200000">
            <a:off x="2854836" y="4123121"/>
            <a:ext cx="686280" cy="1293959"/>
          </a:xfrm>
          <a:prstGeom prst="wedgeRoundRect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E928F2C-AF03-4874-91E6-5779D5C0B45F}"/>
              </a:ext>
            </a:extLst>
          </p:cNvPr>
          <p:cNvSpPr/>
          <p:nvPr/>
        </p:nvSpPr>
        <p:spPr>
          <a:xfrm>
            <a:off x="8781056" y="1750267"/>
            <a:ext cx="1026786" cy="597547"/>
          </a:xfrm>
          <a:prstGeom prst="wedgeRoundRectCallout">
            <a:avLst>
              <a:gd name="adj1" fmla="val -19362"/>
              <a:gd name="adj2" fmla="val 76786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20681D-B0C6-45E6-B35A-603A32B43F66}"/>
              </a:ext>
            </a:extLst>
          </p:cNvPr>
          <p:cNvSpPr txBox="1"/>
          <p:nvPr/>
        </p:nvSpPr>
        <p:spPr>
          <a:xfrm>
            <a:off x="1154182" y="3372572"/>
            <a:ext cx="93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531E7D-E779-417C-8C35-9B94E8C6866D}"/>
              </a:ext>
            </a:extLst>
          </p:cNvPr>
          <p:cNvSpPr txBox="1"/>
          <p:nvPr/>
        </p:nvSpPr>
        <p:spPr>
          <a:xfrm>
            <a:off x="2863959" y="4585434"/>
            <a:ext cx="84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A9C5-F68C-4504-82A5-8B358F697AEB}"/>
              </a:ext>
            </a:extLst>
          </p:cNvPr>
          <p:cNvSpPr txBox="1"/>
          <p:nvPr/>
        </p:nvSpPr>
        <p:spPr>
          <a:xfrm>
            <a:off x="8823827" y="1864374"/>
            <a:ext cx="98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Stories</a:t>
            </a:r>
          </a:p>
        </p:txBody>
      </p:sp>
    </p:spTree>
    <p:extLst>
      <p:ext uri="{BB962C8B-B14F-4D97-AF65-F5344CB8AC3E}">
        <p14:creationId xmlns:p14="http://schemas.microsoft.com/office/powerpoint/2010/main" val="1782181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10" name="Google Shape;463;p37">
            <a:extLst>
              <a:ext uri="{FF2B5EF4-FFF2-40B4-BE49-F238E27FC236}">
                <a16:creationId xmlns:a16="http://schemas.microsoft.com/office/drawing/2014/main" id="{A609E3B1-B04B-453C-AEB9-2279A32AAE9E}"/>
              </a:ext>
            </a:extLst>
          </p:cNvPr>
          <p:cNvSpPr txBox="1">
            <a:spLocks/>
          </p:cNvSpPr>
          <p:nvPr/>
        </p:nvSpPr>
        <p:spPr>
          <a:xfrm>
            <a:off x="562947" y="311022"/>
            <a:ext cx="11066106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>
              <a:buClr>
                <a:srgbClr val="61878C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ChatBot– Cont’d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478D5-0D7E-483E-AB6B-31DB7AF0EBB6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846C6B3-6470-4E15-B646-DF78A5C0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06" y="1035279"/>
            <a:ext cx="11513720" cy="51464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800"/>
          </a:p>
          <a:p>
            <a:pPr lvl="1"/>
            <a:endParaRPr lang="en-US" sz="240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  <a:p>
            <a:endParaRPr lang="en-US" sz="2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D75EB6-71D8-4C38-9059-B56BF3DA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16" y="1878792"/>
            <a:ext cx="7933029" cy="349699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E2443D4-7D0B-4A4A-A8C7-BDB7FC7F1DA7}"/>
              </a:ext>
            </a:extLst>
          </p:cNvPr>
          <p:cNvSpPr/>
          <p:nvPr/>
        </p:nvSpPr>
        <p:spPr>
          <a:xfrm rot="16200000">
            <a:off x="1788618" y="1971596"/>
            <a:ext cx="686280" cy="2360810"/>
          </a:xfrm>
          <a:prstGeom prst="wedgeRoundRect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BAD22B-BDBF-4333-B811-3EF632D770D1}"/>
              </a:ext>
            </a:extLst>
          </p:cNvPr>
          <p:cNvSpPr txBox="1"/>
          <p:nvPr/>
        </p:nvSpPr>
        <p:spPr>
          <a:xfrm>
            <a:off x="1190114" y="2929451"/>
            <a:ext cx="1883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ChatBot Output</a:t>
            </a:r>
            <a:r>
              <a:rPr lang="en-US" sz="1800" i="1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86697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10" name="Google Shape;463;p37">
            <a:extLst>
              <a:ext uri="{FF2B5EF4-FFF2-40B4-BE49-F238E27FC236}">
                <a16:creationId xmlns:a16="http://schemas.microsoft.com/office/drawing/2014/main" id="{A609E3B1-B04B-453C-AEB9-2279A32AAE9E}"/>
              </a:ext>
            </a:extLst>
          </p:cNvPr>
          <p:cNvSpPr txBox="1">
            <a:spLocks/>
          </p:cNvSpPr>
          <p:nvPr/>
        </p:nvSpPr>
        <p:spPr>
          <a:xfrm>
            <a:off x="562947" y="311022"/>
            <a:ext cx="11066106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>
              <a:buClr>
                <a:srgbClr val="61878C"/>
              </a:buClr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ChatBot– Cont’d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478D5-0D7E-483E-AB6B-31DB7AF0EBB6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8E54FF-C6CB-4D4A-8833-26D8045B5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666875" y="1576387"/>
            <a:ext cx="8858250" cy="1852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C28EDF-C4A7-4090-A6FD-D616C5C29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7" r="72581"/>
          <a:stretch/>
        </p:blipFill>
        <p:spPr>
          <a:xfrm>
            <a:off x="1666875" y="3765512"/>
            <a:ext cx="2428875" cy="1957946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95CFBA0-4791-4F07-8597-CB5D12D7230A}"/>
              </a:ext>
            </a:extLst>
          </p:cNvPr>
          <p:cNvSpPr/>
          <p:nvPr/>
        </p:nvSpPr>
        <p:spPr>
          <a:xfrm rot="5400000">
            <a:off x="5202909" y="4101208"/>
            <a:ext cx="686280" cy="2360810"/>
          </a:xfrm>
          <a:prstGeom prst="wedgeRoundRect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8D228-53C7-4F40-897E-2B8D9233E677}"/>
              </a:ext>
            </a:extLst>
          </p:cNvPr>
          <p:cNvSpPr txBox="1"/>
          <p:nvPr/>
        </p:nvSpPr>
        <p:spPr>
          <a:xfrm>
            <a:off x="4584085" y="5096947"/>
            <a:ext cx="1999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Confusion Matrix</a:t>
            </a:r>
            <a:endParaRPr lang="en-US" sz="1800" i="1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BAEC7C-5B88-439E-956D-89F9FE5E105D}"/>
              </a:ext>
            </a:extLst>
          </p:cNvPr>
          <p:cNvSpPr/>
          <p:nvPr/>
        </p:nvSpPr>
        <p:spPr>
          <a:xfrm rot="10800000">
            <a:off x="7975599" y="3649173"/>
            <a:ext cx="2142311" cy="714122"/>
          </a:xfrm>
          <a:prstGeom prst="wedgeRoundRectCallout">
            <a:avLst>
              <a:gd name="adj1" fmla="val -20390"/>
              <a:gd name="adj2" fmla="val 74434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73332-A771-4A5A-8F67-83D731935A38}"/>
              </a:ext>
            </a:extLst>
          </p:cNvPr>
          <p:cNvSpPr txBox="1"/>
          <p:nvPr/>
        </p:nvSpPr>
        <p:spPr>
          <a:xfrm>
            <a:off x="8044788" y="3784157"/>
            <a:ext cx="207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ChatBot</a:t>
            </a:r>
            <a:r>
              <a:rPr lang="en-US"/>
              <a:t> </a:t>
            </a:r>
            <a:r>
              <a:rPr lang="en-US" b="1"/>
              <a:t>Accuracy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3F5CB8-E7F8-4AFE-8950-09A8E357C35C}"/>
              </a:ext>
            </a:extLst>
          </p:cNvPr>
          <p:cNvSpPr/>
          <p:nvPr/>
        </p:nvSpPr>
        <p:spPr>
          <a:xfrm>
            <a:off x="7854212" y="2610849"/>
            <a:ext cx="814849" cy="230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9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348599" y="393920"/>
            <a:ext cx="10354259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Mobile App Implementation - Interfaces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6EEC96-410A-49AF-B7A6-177190AA4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33" y="1275086"/>
            <a:ext cx="2719388" cy="4857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475B38-8B05-44BF-B1F9-5FF207754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55" y="1275089"/>
            <a:ext cx="2719388" cy="4857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8077B0-1D65-423E-8F75-6EC3DDFB7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" y="1275087"/>
            <a:ext cx="2719388" cy="4857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E01826-28C5-4F34-B65E-763F8D443F79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75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153788" y="366129"/>
            <a:ext cx="9884423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Mobile App Interfaces – Cont’d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064E87-2F86-45CF-8E8A-F1595C9314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20" y="1365198"/>
            <a:ext cx="2836118" cy="4488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E4BFAF-3E5B-4371-88FF-06B163DEA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83" y="1365198"/>
            <a:ext cx="2836118" cy="4488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01E9A0-2DD6-4FE1-89A2-7303CED9F43B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82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153788" y="366129"/>
            <a:ext cx="9884423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Mobile App Implementation – Cont’d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1E9A0-2DD6-4FE1-89A2-7303CED9F43B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B21EC-C93D-40BD-8D2A-A1F283134CC3}"/>
              </a:ext>
            </a:extLst>
          </p:cNvPr>
          <p:cNvSpPr txBox="1"/>
          <p:nvPr/>
        </p:nvSpPr>
        <p:spPr>
          <a:xfrm>
            <a:off x="636607" y="1712569"/>
            <a:ext cx="61089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Access to the Twitter developer account.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31F18-504E-422D-B830-20F8C2D06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1" b="4536"/>
          <a:stretch/>
        </p:blipFill>
        <p:spPr>
          <a:xfrm>
            <a:off x="1690452" y="2373381"/>
            <a:ext cx="8024565" cy="37574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EAA59C-F5D3-4AAC-BA7C-DE845B74D412}"/>
              </a:ext>
            </a:extLst>
          </p:cNvPr>
          <p:cNvSpPr/>
          <p:nvPr/>
        </p:nvSpPr>
        <p:spPr>
          <a:xfrm>
            <a:off x="3657600" y="5145431"/>
            <a:ext cx="2986268" cy="230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4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B417F6FF-5E35-4F17-9D24-2EEBD6D4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9174512" y="592676"/>
            <a:ext cx="2474920" cy="22397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1153788" y="366129"/>
            <a:ext cx="9884423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Mobile App Implementation – Cont’d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1E9A0-2DD6-4FE1-89A2-7303CED9F43B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6AE60BF-E304-4E05-ADA4-F6100A977243}"/>
              </a:ext>
            </a:extLst>
          </p:cNvPr>
          <p:cNvSpPr/>
          <p:nvPr/>
        </p:nvSpPr>
        <p:spPr>
          <a:xfrm rot="16200000">
            <a:off x="1743991" y="1870587"/>
            <a:ext cx="860314" cy="2648374"/>
          </a:xfrm>
          <a:prstGeom prst="wedgeRoundRect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B21EC-C93D-40BD-8D2A-A1F283134CC3}"/>
              </a:ext>
            </a:extLst>
          </p:cNvPr>
          <p:cNvSpPr txBox="1"/>
          <p:nvPr/>
        </p:nvSpPr>
        <p:spPr>
          <a:xfrm>
            <a:off x="1130535" y="2871609"/>
            <a:ext cx="2087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ChatBot Interface Design.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7119A-C3DA-414D-8D67-12A864DE9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711" y="1446385"/>
            <a:ext cx="2176261" cy="4352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FF315-C495-4224-B41A-B4743A620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99" y="1448671"/>
            <a:ext cx="2176260" cy="4352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9EB7FDB-61EA-42D0-AA9E-E338D7043C30}"/>
              </a:ext>
            </a:extLst>
          </p:cNvPr>
          <p:cNvSpPr/>
          <p:nvPr/>
        </p:nvSpPr>
        <p:spPr>
          <a:xfrm>
            <a:off x="4058329" y="984467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BA7885-AF42-41F2-81C4-C3348EA793D0}"/>
              </a:ext>
            </a:extLst>
          </p:cNvPr>
          <p:cNvSpPr/>
          <p:nvPr/>
        </p:nvSpPr>
        <p:spPr>
          <a:xfrm>
            <a:off x="7960458" y="962013"/>
            <a:ext cx="550506" cy="59754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63631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Work Breakdown 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477A8D-A2BF-46EB-A1B2-1726B9B30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9829800" cy="5181600"/>
          </a:xfr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7E0A6-756F-4ED9-ABDA-9C91AB6C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3620"/>
            <a:ext cx="1841152" cy="1121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6A6D53-C58A-4C5E-BBBF-ABD74ED99ED2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28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>
                <a:solidFill>
                  <a:srgbClr val="61878C"/>
                </a:solidFill>
                <a:latin typeface="+mn-lt"/>
              </a:rPr>
              <a:t>Individual Progress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BF1A5-1DB1-4957-846B-5400FC7D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620"/>
            <a:ext cx="1841152" cy="1121761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8D424EE-34AA-4DDE-AC56-126AB0A0CAE2}"/>
              </a:ext>
            </a:extLst>
          </p:cNvPr>
          <p:cNvGraphicFramePr>
            <a:graphicFrameLocks noGrp="1"/>
          </p:cNvGraphicFramePr>
          <p:nvPr/>
        </p:nvGraphicFramePr>
        <p:xfrm>
          <a:off x="1223169" y="1535382"/>
          <a:ext cx="5902865" cy="4544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DD9E17-329A-4708-8564-F15327901956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13E17-90A3-46E9-9ECC-2E7BF9B09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2664" y="3010996"/>
            <a:ext cx="2751202" cy="15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0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A0F257-4636-4072-9F82-D1533A415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72" y="617951"/>
            <a:ext cx="5518428" cy="4962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97E1D-D52D-4226-ADC8-5B4625EC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860" y="-132409"/>
            <a:ext cx="1841152" cy="1121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>
            <a:normAutofit/>
          </a:bodyPr>
          <a:lstStyle/>
          <a:p>
            <a:pPr algn="ctr"/>
            <a:r>
              <a:rPr lang="en-US" kern="0">
                <a:solidFill>
                  <a:srgbClr val="61878C"/>
                </a:solidFill>
                <a:latin typeface="+mn-lt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63413"/>
            <a:ext cx="5384800" cy="4962752"/>
          </a:xfrm>
        </p:spPr>
        <p:txBody>
          <a:bodyPr>
            <a:normAutofit lnSpcReduction="10000"/>
          </a:bodyPr>
          <a:lstStyle/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>
                <a:effectLst/>
              </a:rPr>
              <a:t>[3] S. </a:t>
            </a:r>
            <a:r>
              <a:rPr lang="en-US" sz="1500" err="1">
                <a:effectLst/>
              </a:rPr>
              <a:t>Narynov</a:t>
            </a:r>
            <a:r>
              <a:rPr lang="en-US" sz="1500">
                <a:effectLst/>
              </a:rPr>
              <a:t>, D. </a:t>
            </a:r>
            <a:r>
              <a:rPr lang="en-US" sz="1500" err="1">
                <a:effectLst/>
              </a:rPr>
              <a:t>Mukhtarkhanuly</a:t>
            </a:r>
            <a:r>
              <a:rPr lang="en-US" sz="1500">
                <a:effectLst/>
              </a:rPr>
              <a:t>, and B. </a:t>
            </a:r>
            <a:r>
              <a:rPr lang="en-US" sz="1500" err="1">
                <a:effectLst/>
              </a:rPr>
              <a:t>Omarov</a:t>
            </a:r>
            <a:r>
              <a:rPr lang="en-US" sz="1500">
                <a:effectLst/>
              </a:rPr>
              <a:t>, “Dataset of depressive posts in Russian language collected from social media,” Data Brief, vol. 29, no. 105195, p. 105195, 2020.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>
              <a:effectLst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/>
              <a:t>[4] </a:t>
            </a:r>
            <a:r>
              <a:rPr lang="en-US" sz="1500">
                <a:effectLst/>
              </a:rPr>
              <a:t>J. </a:t>
            </a:r>
            <a:r>
              <a:rPr lang="en-US" sz="1500" err="1">
                <a:effectLst/>
              </a:rPr>
              <a:t>Gratch</a:t>
            </a:r>
            <a:r>
              <a:rPr lang="en-US" sz="1500">
                <a:effectLst/>
              </a:rPr>
              <a:t> et al., “The Distress Analysis Interview Corpus of human and computer interviews,” in Proceedings of the Ninth International Conference on Language Resources and Evaluation (LREC’14), 2014, pp. 3123–3128.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/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>
                <a:effectLst/>
              </a:rPr>
              <a:t>[5] “</a:t>
            </a:r>
            <a:r>
              <a:rPr lang="en-US" sz="1500" err="1">
                <a:effectLst/>
              </a:rPr>
              <a:t>MarianMT</a:t>
            </a:r>
            <a:r>
              <a:rPr lang="en-US" sz="1500">
                <a:effectLst/>
              </a:rPr>
              <a:t>,” Huggingface.co. [Online]. Available: https://huggingface.co/transformers/model_doc/marian.html. [Accessed: 05-Jul-2021].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/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>
                <a:effectLst/>
              </a:rPr>
              <a:t>[6] J. Pennington, R. </a:t>
            </a:r>
            <a:r>
              <a:rPr lang="en-US" sz="1500" err="1">
                <a:effectLst/>
              </a:rPr>
              <a:t>Socher</a:t>
            </a:r>
            <a:r>
              <a:rPr lang="en-US" sz="1500">
                <a:effectLst/>
              </a:rPr>
              <a:t>, and C. Manning, “Glove: Global vectors for word representation,” in Proceedings of the 2014 Conference on Empirical Methods in Natural Language Processing (EMNLP), 2014.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>
              <a:effectLst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/>
              <a:t>[7] “Word vectors for 157 languages,” Fasttext.cc. [Online]. Available: https://fasttext.cc/docs/en/crawl-vectors.html. [Accessed: 05-Jul-2021].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/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>
              <a:effectLst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>
              <a:effectLst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>
              <a:effectLst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F7456-B137-4A23-B41A-D15AFE4C985D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IT18113914 | De Silva L. S. R.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3E48A3B-EB08-480F-8609-C59E75E0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987" y="1277296"/>
            <a:ext cx="5032730" cy="4525963"/>
          </a:xfrm>
          <a:prstGeom prst="rect">
            <a:avLst/>
          </a:prstGeom>
          <a:noFill/>
        </p:spPr>
      </p:pic>
      <p:pic>
        <p:nvPicPr>
          <p:cNvPr id="9" name="Graphic 4">
            <a:extLst>
              <a:ext uri="{FF2B5EF4-FFF2-40B4-BE49-F238E27FC236}">
                <a16:creationId xmlns:a16="http://schemas.microsoft.com/office/drawing/2014/main" id="{8BE093CB-9BAE-41C1-AA6C-49463CF966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538" y="1785427"/>
            <a:ext cx="3860255" cy="32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8A0732-354D-45BA-BDFF-9493DF60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587" y="-231674"/>
            <a:ext cx="3511600" cy="31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6913-88D6-45F7-BFC7-8135E0147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grpSp>
        <p:nvGrpSpPr>
          <p:cNvPr id="33" name="Google Shape;6318;p104">
            <a:extLst>
              <a:ext uri="{FF2B5EF4-FFF2-40B4-BE49-F238E27FC236}">
                <a16:creationId xmlns:a16="http://schemas.microsoft.com/office/drawing/2014/main" id="{7DEEF25D-649F-4EF4-8761-4CE105A038CC}"/>
              </a:ext>
            </a:extLst>
          </p:cNvPr>
          <p:cNvGrpSpPr/>
          <p:nvPr/>
        </p:nvGrpSpPr>
        <p:grpSpPr>
          <a:xfrm>
            <a:off x="1524001" y="1981201"/>
            <a:ext cx="9372605" cy="3875036"/>
            <a:chOff x="2016122" y="2428317"/>
            <a:chExt cx="1458628" cy="990984"/>
          </a:xfrm>
        </p:grpSpPr>
        <p:sp>
          <p:nvSpPr>
            <p:cNvPr id="34" name="Google Shape;6319;p104">
              <a:extLst>
                <a:ext uri="{FF2B5EF4-FFF2-40B4-BE49-F238E27FC236}">
                  <a16:creationId xmlns:a16="http://schemas.microsoft.com/office/drawing/2014/main" id="{F49E8C18-0CE7-48A1-B65E-7885900FFB5C}"/>
                </a:ext>
              </a:extLst>
            </p:cNvPr>
            <p:cNvSpPr/>
            <p:nvPr/>
          </p:nvSpPr>
          <p:spPr>
            <a:xfrm>
              <a:off x="2016122" y="2786498"/>
              <a:ext cx="1423052" cy="229977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6320;p104">
              <a:extLst>
                <a:ext uri="{FF2B5EF4-FFF2-40B4-BE49-F238E27FC236}">
                  <a16:creationId xmlns:a16="http://schemas.microsoft.com/office/drawing/2014/main" id="{531B52DB-F597-4F80-97E3-26F9340234C3}"/>
                </a:ext>
              </a:extLst>
            </p:cNvPr>
            <p:cNvSpPr/>
            <p:nvPr/>
          </p:nvSpPr>
          <p:spPr>
            <a:xfrm>
              <a:off x="2016122" y="2767037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22;p104">
              <a:extLst>
                <a:ext uri="{FF2B5EF4-FFF2-40B4-BE49-F238E27FC236}">
                  <a16:creationId xmlns:a16="http://schemas.microsoft.com/office/drawing/2014/main" id="{00E14576-92F9-4546-859D-71D5E95C5022}"/>
                </a:ext>
              </a:extLst>
            </p:cNvPr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23;p104">
              <a:extLst>
                <a:ext uri="{FF2B5EF4-FFF2-40B4-BE49-F238E27FC236}">
                  <a16:creationId xmlns:a16="http://schemas.microsoft.com/office/drawing/2014/main" id="{DCF47432-BCA0-4CA6-B3C9-873BBD9085A0}"/>
                </a:ext>
              </a:extLst>
            </p:cNvPr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25;p104">
              <a:extLst>
                <a:ext uri="{FF2B5EF4-FFF2-40B4-BE49-F238E27FC236}">
                  <a16:creationId xmlns:a16="http://schemas.microsoft.com/office/drawing/2014/main" id="{8EE96FE5-190F-4F09-9CE6-925E4B12BD86}"/>
                </a:ext>
              </a:extLst>
            </p:cNvPr>
            <p:cNvSpPr/>
            <p:nvPr/>
          </p:nvSpPr>
          <p:spPr>
            <a:xfrm>
              <a:off x="2800918" y="3151259"/>
              <a:ext cx="673832" cy="268042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/>
            </a:p>
          </p:txBody>
        </p:sp>
        <p:sp>
          <p:nvSpPr>
            <p:cNvPr id="41" name="Google Shape;6326;p104">
              <a:extLst>
                <a:ext uri="{FF2B5EF4-FFF2-40B4-BE49-F238E27FC236}">
                  <a16:creationId xmlns:a16="http://schemas.microsoft.com/office/drawing/2014/main" id="{44888AB5-29CF-49C8-8B0D-D28DCC1B8A64}"/>
                </a:ext>
              </a:extLst>
            </p:cNvPr>
            <p:cNvSpPr/>
            <p:nvPr/>
          </p:nvSpPr>
          <p:spPr>
            <a:xfrm>
              <a:off x="2016122" y="3147735"/>
              <a:ext cx="675950" cy="26810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6328;p104">
              <a:extLst>
                <a:ext uri="{FF2B5EF4-FFF2-40B4-BE49-F238E27FC236}">
                  <a16:creationId xmlns:a16="http://schemas.microsoft.com/office/drawing/2014/main" id="{8D48B749-4AA1-41C3-99A6-306FBE6D4C34}"/>
                </a:ext>
              </a:extLst>
            </p:cNvPr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29;p104">
              <a:extLst>
                <a:ext uri="{FF2B5EF4-FFF2-40B4-BE49-F238E27FC236}">
                  <a16:creationId xmlns:a16="http://schemas.microsoft.com/office/drawing/2014/main" id="{B86BFBD5-AA30-4562-BA95-622A47892B27}"/>
                </a:ext>
              </a:extLst>
            </p:cNvPr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1;p104">
              <a:extLst>
                <a:ext uri="{FF2B5EF4-FFF2-40B4-BE49-F238E27FC236}">
                  <a16:creationId xmlns:a16="http://schemas.microsoft.com/office/drawing/2014/main" id="{03C8C52A-E4E8-4C24-BF6A-F2A6E1CC9AF8}"/>
                </a:ext>
              </a:extLst>
            </p:cNvPr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32;p104">
              <a:extLst>
                <a:ext uri="{FF2B5EF4-FFF2-40B4-BE49-F238E27FC236}">
                  <a16:creationId xmlns:a16="http://schemas.microsoft.com/office/drawing/2014/main" id="{2E1F208C-A68E-4C39-9DA2-5E344473A821}"/>
                </a:ext>
              </a:extLst>
            </p:cNvPr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334;p104">
              <a:extLst>
                <a:ext uri="{FF2B5EF4-FFF2-40B4-BE49-F238E27FC236}">
                  <a16:creationId xmlns:a16="http://schemas.microsoft.com/office/drawing/2014/main" id="{02862E80-9A8C-40F8-ADDC-4BDD4783251F}"/>
                </a:ext>
              </a:extLst>
            </p:cNvPr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35;p104">
              <a:extLst>
                <a:ext uri="{FF2B5EF4-FFF2-40B4-BE49-F238E27FC236}">
                  <a16:creationId xmlns:a16="http://schemas.microsoft.com/office/drawing/2014/main" id="{5C8BE8A7-7525-4BB9-9959-89988C5BE335}"/>
                </a:ext>
              </a:extLst>
            </p:cNvPr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37;p104">
              <a:extLst>
                <a:ext uri="{FF2B5EF4-FFF2-40B4-BE49-F238E27FC236}">
                  <a16:creationId xmlns:a16="http://schemas.microsoft.com/office/drawing/2014/main" id="{221D2913-779F-4DB8-9F84-5D2DB2E031BF}"/>
                </a:ext>
              </a:extLst>
            </p:cNvPr>
            <p:cNvSpPr/>
            <p:nvPr/>
          </p:nvSpPr>
          <p:spPr>
            <a:xfrm>
              <a:off x="2798799" y="2428317"/>
              <a:ext cx="675951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6338;p104">
              <a:extLst>
                <a:ext uri="{FF2B5EF4-FFF2-40B4-BE49-F238E27FC236}">
                  <a16:creationId xmlns:a16="http://schemas.microsoft.com/office/drawing/2014/main" id="{393A144D-8A88-46DC-84DF-AB1FED797277}"/>
                </a:ext>
              </a:extLst>
            </p:cNvPr>
            <p:cNvSpPr/>
            <p:nvPr/>
          </p:nvSpPr>
          <p:spPr>
            <a:xfrm>
              <a:off x="2016122" y="2430227"/>
              <a:ext cx="675951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6340;p104">
              <a:extLst>
                <a:ext uri="{FF2B5EF4-FFF2-40B4-BE49-F238E27FC236}">
                  <a16:creationId xmlns:a16="http://schemas.microsoft.com/office/drawing/2014/main" id="{D0631525-B7AC-45B6-8B9A-9316D88141E3}"/>
                </a:ext>
              </a:extLst>
            </p:cNvPr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41;p104">
              <a:extLst>
                <a:ext uri="{FF2B5EF4-FFF2-40B4-BE49-F238E27FC236}">
                  <a16:creationId xmlns:a16="http://schemas.microsoft.com/office/drawing/2014/main" id="{BD6A7754-522C-4D28-A390-35380F261328}"/>
                </a:ext>
              </a:extLst>
            </p:cNvPr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43;p104">
              <a:extLst>
                <a:ext uri="{FF2B5EF4-FFF2-40B4-BE49-F238E27FC236}">
                  <a16:creationId xmlns:a16="http://schemas.microsoft.com/office/drawing/2014/main" id="{A80C5D49-20AA-4482-9C23-2DC026FC923B}"/>
                </a:ext>
              </a:extLst>
            </p:cNvPr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44;p104">
              <a:extLst>
                <a:ext uri="{FF2B5EF4-FFF2-40B4-BE49-F238E27FC236}">
                  <a16:creationId xmlns:a16="http://schemas.microsoft.com/office/drawing/2014/main" id="{F85F7517-837B-4B28-8F4C-4149698568BF}"/>
                </a:ext>
              </a:extLst>
            </p:cNvPr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51;p104">
              <a:extLst>
                <a:ext uri="{FF2B5EF4-FFF2-40B4-BE49-F238E27FC236}">
                  <a16:creationId xmlns:a16="http://schemas.microsoft.com/office/drawing/2014/main" id="{4BF4AC57-0C1C-46F4-A64C-AB9A60F6EA61}"/>
                </a:ext>
              </a:extLst>
            </p:cNvPr>
            <p:cNvSpPr/>
            <p:nvPr/>
          </p:nvSpPr>
          <p:spPr>
            <a:xfrm>
              <a:off x="3190671" y="2764168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7F37BD1-7F54-45B6-AE2E-53B7CCEE7E89}"/>
              </a:ext>
            </a:extLst>
          </p:cNvPr>
          <p:cNvSpPr txBox="1"/>
          <p:nvPr/>
        </p:nvSpPr>
        <p:spPr>
          <a:xfrm>
            <a:off x="1782364" y="3505200"/>
            <a:ext cx="8504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Develop a mobile application to identify behaviors that could be highly anticipated to contribute in depressive disorder.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9B33D1-196B-41B6-BC2D-4F5B6A1140F1}"/>
              </a:ext>
            </a:extLst>
          </p:cNvPr>
          <p:cNvSpPr txBox="1"/>
          <p:nvPr/>
        </p:nvSpPr>
        <p:spPr>
          <a:xfrm>
            <a:off x="1524000" y="2057400"/>
            <a:ext cx="4343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Emotion-based behavior analysis for early identification of depressive disorder.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892D1D-6728-4A00-9C6E-5D94FABA78F5}"/>
              </a:ext>
            </a:extLst>
          </p:cNvPr>
          <p:cNvSpPr txBox="1"/>
          <p:nvPr/>
        </p:nvSpPr>
        <p:spPr>
          <a:xfrm>
            <a:off x="6705601" y="2057400"/>
            <a:ext cx="4191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social media content analysis for early identification of depressive disorder.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85021C-C0BE-4395-82AB-3A56C9AE4542}"/>
              </a:ext>
            </a:extLst>
          </p:cNvPr>
          <p:cNvSpPr txBox="1"/>
          <p:nvPr/>
        </p:nvSpPr>
        <p:spPr>
          <a:xfrm>
            <a:off x="1562911" y="4840361"/>
            <a:ext cx="4075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Acquire invasive and non-invasive data analysis for early identification of depressive disorder.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B677D9-675D-4D06-81A0-6918C300ABB6}"/>
              </a:ext>
            </a:extLst>
          </p:cNvPr>
          <p:cNvSpPr txBox="1"/>
          <p:nvPr/>
        </p:nvSpPr>
        <p:spPr>
          <a:xfrm>
            <a:off x="6629406" y="4876800"/>
            <a:ext cx="4204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Obtain phone activity usage data analysis for early identification of depressive disorder.</a:t>
            </a:r>
          </a:p>
        </p:txBody>
      </p:sp>
      <p:sp>
        <p:nvSpPr>
          <p:cNvPr id="29" name="Google Shape;463;p37">
            <a:extLst>
              <a:ext uri="{FF2B5EF4-FFF2-40B4-BE49-F238E27FC236}">
                <a16:creationId xmlns:a16="http://schemas.microsoft.com/office/drawing/2014/main" id="{D8A923E6-E31A-4CB0-A6EE-B8F1C2CFC761}"/>
              </a:ext>
            </a:extLst>
          </p:cNvPr>
          <p:cNvSpPr txBox="1">
            <a:spLocks/>
          </p:cNvSpPr>
          <p:nvPr/>
        </p:nvSpPr>
        <p:spPr>
          <a:xfrm>
            <a:off x="2971800" y="611919"/>
            <a:ext cx="6248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Objectives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43622F-0D06-427A-97A7-D7E4F4A00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8915" y="-155996"/>
            <a:ext cx="1243832" cy="15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04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C7DF9E-E388-4890-974E-3C091FAC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-901225"/>
            <a:ext cx="6170789" cy="5549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4E684-6F42-4973-B8E0-74652151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7" y="762000"/>
            <a:ext cx="4647902" cy="46078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95562"/>
            <a:ext cx="10363200" cy="1362075"/>
          </a:xfrm>
        </p:spPr>
        <p:txBody>
          <a:bodyPr/>
          <a:lstStyle/>
          <a:p>
            <a:r>
              <a:rPr lang="en-US"/>
              <a:t>IT18119718 |Liyanage </a:t>
            </a:r>
            <a:r>
              <a:rPr lang="en-US" err="1"/>
              <a:t>D.r.y</a:t>
            </a:r>
            <a:endParaRPr lang="en-US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Information Technology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EF436F-904B-49AD-BD7C-52E1F85F8C27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6B2AD1-984D-43EE-A69A-D9664FBBC3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684" y="136188"/>
            <a:ext cx="2068316" cy="23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64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3605213"/>
            <a:ext cx="10363200" cy="15001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Research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Specific and Sub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Evidences for the Completion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D4969-ECF9-4293-9A6E-C9D78533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19219-0BB8-4C44-BD43-220D921F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10" name="Google Shape;1868;p77">
            <a:extLst>
              <a:ext uri="{FF2B5EF4-FFF2-40B4-BE49-F238E27FC236}">
                <a16:creationId xmlns:a16="http://schemas.microsoft.com/office/drawing/2014/main" id="{73C4D231-54C3-4A78-B849-098988D8A357}"/>
              </a:ext>
            </a:extLst>
          </p:cNvPr>
          <p:cNvSpPr/>
          <p:nvPr/>
        </p:nvSpPr>
        <p:spPr>
          <a:xfrm rot="-8099923">
            <a:off x="6839220" y="2041543"/>
            <a:ext cx="4858688" cy="4042988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9BB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Google Shape;1869;p77">
            <a:extLst>
              <a:ext uri="{FF2B5EF4-FFF2-40B4-BE49-F238E27FC236}">
                <a16:creationId xmlns:a16="http://schemas.microsoft.com/office/drawing/2014/main" id="{216B9874-E239-47A3-9FBB-32AC15F33609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7" r="21557"/>
          <a:stretch/>
        </p:blipFill>
        <p:spPr>
          <a:xfrm>
            <a:off x="7058969" y="1637091"/>
            <a:ext cx="4190089" cy="41431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1871;p77">
            <a:extLst>
              <a:ext uri="{FF2B5EF4-FFF2-40B4-BE49-F238E27FC236}">
                <a16:creationId xmlns:a16="http://schemas.microsoft.com/office/drawing/2014/main" id="{7BCD102C-608A-4CF6-84D9-490C44DAD41A}"/>
              </a:ext>
            </a:extLst>
          </p:cNvPr>
          <p:cNvSpPr txBox="1">
            <a:spLocks/>
          </p:cNvSpPr>
          <p:nvPr/>
        </p:nvSpPr>
        <p:spPr>
          <a:xfrm>
            <a:off x="939753" y="1248080"/>
            <a:ext cx="7261776" cy="1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1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Neucha"/>
              <a:buNone/>
              <a:defRPr sz="3000" b="0" i="0" u="none" strike="noStrike" cap="none">
                <a:solidFill>
                  <a:schemeClr val="accent5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243"/>
              </a:buClr>
              <a:buSzPts val="3000"/>
              <a:buFont typeface="Neuch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413243"/>
                </a:solidFill>
                <a:effectLst/>
                <a:uLnTx/>
                <a:uFillTx/>
                <a:latin typeface="+mn-lt"/>
                <a:sym typeface="Neucha"/>
              </a:rPr>
              <a:t>PHONE USAGE PATTERN ANALYSIS TO EARLY IDENTIFICATION OF DEPRESSIVE DISORDER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66E254-565B-4C6B-A803-A436171E7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586" y="-99161"/>
            <a:ext cx="1461539" cy="1613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05669E-1A62-44A5-AF9E-5E7EDE17D44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950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998231E-7C3D-4D2E-96D9-7405DC1C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84">
            <a:off x="10708710" y="-651586"/>
            <a:ext cx="3504902" cy="347473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51" y="1269107"/>
            <a:ext cx="7015295" cy="3400510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2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Lack of the automated applications that focus on identify early depression disorder using Phone usage data.</a:t>
            </a:r>
            <a:endParaRPr lang="en-US" sz="22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Two-week manual monitoring of individual difficulty.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Lack of systems that acquire data without the user’s contribution.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2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Individuals tend to avoid medications due to the negative impact on society.</a:t>
            </a:r>
            <a:endParaRPr lang="en-US" sz="22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26" name="Google Shape;1081;p52">
            <a:extLst>
              <a:ext uri="{FF2B5EF4-FFF2-40B4-BE49-F238E27FC236}">
                <a16:creationId xmlns:a16="http://schemas.microsoft.com/office/drawing/2014/main" id="{18FB87C4-4F46-4589-805B-79122CFCFD53}"/>
              </a:ext>
            </a:extLst>
          </p:cNvPr>
          <p:cNvSpPr/>
          <p:nvPr/>
        </p:nvSpPr>
        <p:spPr>
          <a:xfrm rot="-6300093">
            <a:off x="7444295" y="823986"/>
            <a:ext cx="5867161" cy="4600427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FEC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" name="Google Shape;1087;p52">
            <a:extLst>
              <a:ext uri="{FF2B5EF4-FFF2-40B4-BE49-F238E27FC236}">
                <a16:creationId xmlns:a16="http://schemas.microsoft.com/office/drawing/2014/main" id="{8A894FF7-C08F-4B84-9895-B845C9E68B30}"/>
              </a:ext>
            </a:extLst>
          </p:cNvPr>
          <p:cNvGrpSpPr/>
          <p:nvPr/>
        </p:nvGrpSpPr>
        <p:grpSpPr>
          <a:xfrm>
            <a:off x="9124129" y="1374462"/>
            <a:ext cx="2716225" cy="3673539"/>
            <a:chOff x="3501576" y="1617527"/>
            <a:chExt cx="1984452" cy="2631802"/>
          </a:xfrm>
        </p:grpSpPr>
        <p:sp>
          <p:nvSpPr>
            <p:cNvPr id="28" name="Google Shape;1088;p52">
              <a:extLst>
                <a:ext uri="{FF2B5EF4-FFF2-40B4-BE49-F238E27FC236}">
                  <a16:creationId xmlns:a16="http://schemas.microsoft.com/office/drawing/2014/main" id="{253BB4AA-81DC-4BA3-BAFC-D8032F44847B}"/>
                </a:ext>
              </a:extLst>
            </p:cNvPr>
            <p:cNvSpPr/>
            <p:nvPr/>
          </p:nvSpPr>
          <p:spPr>
            <a:xfrm>
              <a:off x="3501576" y="4002204"/>
              <a:ext cx="1984452" cy="247125"/>
            </a:xfrm>
            <a:custGeom>
              <a:avLst/>
              <a:gdLst/>
              <a:ahLst/>
              <a:cxnLst/>
              <a:rect l="l" t="t" r="r" b="b"/>
              <a:pathLst>
                <a:path w="45788" h="5702" extrusionOk="0">
                  <a:moveTo>
                    <a:pt x="22894" y="0"/>
                  </a:moveTo>
                  <a:cubicBezTo>
                    <a:pt x="10247" y="0"/>
                    <a:pt x="1" y="1274"/>
                    <a:pt x="1" y="2837"/>
                  </a:cubicBezTo>
                  <a:cubicBezTo>
                    <a:pt x="1" y="4428"/>
                    <a:pt x="10247" y="5702"/>
                    <a:pt x="22894" y="5702"/>
                  </a:cubicBezTo>
                  <a:cubicBezTo>
                    <a:pt x="35542" y="5702"/>
                    <a:pt x="45788" y="4428"/>
                    <a:pt x="45788" y="2837"/>
                  </a:cubicBezTo>
                  <a:cubicBezTo>
                    <a:pt x="45788" y="1274"/>
                    <a:pt x="35542" y="0"/>
                    <a:pt x="2289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89;p52">
              <a:extLst>
                <a:ext uri="{FF2B5EF4-FFF2-40B4-BE49-F238E27FC236}">
                  <a16:creationId xmlns:a16="http://schemas.microsoft.com/office/drawing/2014/main" id="{E6C5B112-282C-4D5C-913E-035079A10D54}"/>
                </a:ext>
              </a:extLst>
            </p:cNvPr>
            <p:cNvSpPr/>
            <p:nvPr/>
          </p:nvSpPr>
          <p:spPr>
            <a:xfrm>
              <a:off x="4079865" y="1648992"/>
              <a:ext cx="540667" cy="1194970"/>
            </a:xfrm>
            <a:custGeom>
              <a:avLst/>
              <a:gdLst/>
              <a:ahLst/>
              <a:cxnLst/>
              <a:rect l="l" t="t" r="r" b="b"/>
              <a:pathLst>
                <a:path w="12475" h="27572" extrusionOk="0">
                  <a:moveTo>
                    <a:pt x="10246" y="0"/>
                  </a:moveTo>
                  <a:lnTo>
                    <a:pt x="10246" y="0"/>
                  </a:lnTo>
                  <a:cubicBezTo>
                    <a:pt x="8336" y="1129"/>
                    <a:pt x="2866" y="405"/>
                    <a:pt x="1419" y="3849"/>
                  </a:cubicBezTo>
                  <a:cubicBezTo>
                    <a:pt x="0" y="7323"/>
                    <a:pt x="2258" y="16613"/>
                    <a:pt x="1940" y="21215"/>
                  </a:cubicBezTo>
                  <a:cubicBezTo>
                    <a:pt x="1638" y="25600"/>
                    <a:pt x="2738" y="27572"/>
                    <a:pt x="5019" y="27572"/>
                  </a:cubicBezTo>
                  <a:cubicBezTo>
                    <a:pt x="5146" y="27572"/>
                    <a:pt x="5278" y="27566"/>
                    <a:pt x="5413" y="27553"/>
                  </a:cubicBezTo>
                  <a:cubicBezTo>
                    <a:pt x="9841" y="27177"/>
                    <a:pt x="12475" y="19710"/>
                    <a:pt x="12475" y="19710"/>
                  </a:cubicBezTo>
                  <a:lnTo>
                    <a:pt x="9580" y="839"/>
                  </a:lnTo>
                  <a:lnTo>
                    <a:pt x="10246" y="0"/>
                  </a:ln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90;p52">
              <a:extLst>
                <a:ext uri="{FF2B5EF4-FFF2-40B4-BE49-F238E27FC236}">
                  <a16:creationId xmlns:a16="http://schemas.microsoft.com/office/drawing/2014/main" id="{9CA89B73-3FCB-4D1C-BF78-599FAB0B7DAB}"/>
                </a:ext>
              </a:extLst>
            </p:cNvPr>
            <p:cNvSpPr/>
            <p:nvPr/>
          </p:nvSpPr>
          <p:spPr>
            <a:xfrm>
              <a:off x="4323221" y="2525075"/>
              <a:ext cx="1076869" cy="1329975"/>
            </a:xfrm>
            <a:custGeom>
              <a:avLst/>
              <a:gdLst/>
              <a:ahLst/>
              <a:cxnLst/>
              <a:rect l="l" t="t" r="r" b="b"/>
              <a:pathLst>
                <a:path w="24847" h="30687" extrusionOk="0">
                  <a:moveTo>
                    <a:pt x="9935" y="0"/>
                  </a:moveTo>
                  <a:cubicBezTo>
                    <a:pt x="7364" y="0"/>
                    <a:pt x="4676" y="244"/>
                    <a:pt x="3184" y="914"/>
                  </a:cubicBezTo>
                  <a:cubicBezTo>
                    <a:pt x="0" y="2303"/>
                    <a:pt x="116" y="9047"/>
                    <a:pt x="116" y="9047"/>
                  </a:cubicBezTo>
                  <a:cubicBezTo>
                    <a:pt x="116" y="9047"/>
                    <a:pt x="18193" y="30686"/>
                    <a:pt x="23343" y="30686"/>
                  </a:cubicBezTo>
                  <a:cubicBezTo>
                    <a:pt x="24334" y="30686"/>
                    <a:pt x="24846" y="29885"/>
                    <a:pt x="24659" y="27975"/>
                  </a:cubicBezTo>
                  <a:cubicBezTo>
                    <a:pt x="23502" y="16167"/>
                    <a:pt x="17655" y="1290"/>
                    <a:pt x="16266" y="654"/>
                  </a:cubicBezTo>
                  <a:cubicBezTo>
                    <a:pt x="15518" y="303"/>
                    <a:pt x="12800" y="0"/>
                    <a:pt x="9935" y="0"/>
                  </a:cubicBezTo>
                  <a:close/>
                </a:path>
              </a:pathLst>
            </a:custGeom>
            <a:solidFill>
              <a:srgbClr val="F9B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91;p52">
              <a:extLst>
                <a:ext uri="{FF2B5EF4-FFF2-40B4-BE49-F238E27FC236}">
                  <a16:creationId xmlns:a16="http://schemas.microsoft.com/office/drawing/2014/main" id="{FE85863A-DAAB-4425-8C6D-F2A24D2A1056}"/>
                </a:ext>
              </a:extLst>
            </p:cNvPr>
            <p:cNvSpPr/>
            <p:nvPr/>
          </p:nvSpPr>
          <p:spPr>
            <a:xfrm>
              <a:off x="4196537" y="1808268"/>
              <a:ext cx="539410" cy="661455"/>
            </a:xfrm>
            <a:custGeom>
              <a:avLst/>
              <a:gdLst/>
              <a:ahLst/>
              <a:cxnLst/>
              <a:rect l="l" t="t" r="r" b="b"/>
              <a:pathLst>
                <a:path w="12446" h="15262" extrusionOk="0">
                  <a:moveTo>
                    <a:pt x="6957" y="1"/>
                  </a:moveTo>
                  <a:cubicBezTo>
                    <a:pt x="6331" y="1"/>
                    <a:pt x="5627" y="48"/>
                    <a:pt x="4833" y="145"/>
                  </a:cubicBezTo>
                  <a:cubicBezTo>
                    <a:pt x="4833" y="145"/>
                    <a:pt x="0" y="1043"/>
                    <a:pt x="116" y="5616"/>
                  </a:cubicBezTo>
                  <a:cubicBezTo>
                    <a:pt x="241" y="9709"/>
                    <a:pt x="1391" y="15261"/>
                    <a:pt x="4793" y="15261"/>
                  </a:cubicBezTo>
                  <a:cubicBezTo>
                    <a:pt x="5312" y="15261"/>
                    <a:pt x="5884" y="15132"/>
                    <a:pt x="6512" y="14848"/>
                  </a:cubicBezTo>
                  <a:cubicBezTo>
                    <a:pt x="10998" y="12851"/>
                    <a:pt x="12445" y="8973"/>
                    <a:pt x="12272" y="6773"/>
                  </a:cubicBezTo>
                  <a:cubicBezTo>
                    <a:pt x="11965" y="2731"/>
                    <a:pt x="11726" y="1"/>
                    <a:pt x="6957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092;p52">
              <a:extLst>
                <a:ext uri="{FF2B5EF4-FFF2-40B4-BE49-F238E27FC236}">
                  <a16:creationId xmlns:a16="http://schemas.microsoft.com/office/drawing/2014/main" id="{0E20A1DA-39BC-4384-B4E1-018320FE1DD0}"/>
                </a:ext>
              </a:extLst>
            </p:cNvPr>
            <p:cNvSpPr/>
            <p:nvPr/>
          </p:nvSpPr>
          <p:spPr>
            <a:xfrm>
              <a:off x="4207805" y="2135661"/>
              <a:ext cx="87850" cy="69041"/>
            </a:xfrm>
            <a:custGeom>
              <a:avLst/>
              <a:gdLst/>
              <a:ahLst/>
              <a:cxnLst/>
              <a:rect l="l" t="t" r="r" b="b"/>
              <a:pathLst>
                <a:path w="2027" h="1593" extrusionOk="0">
                  <a:moveTo>
                    <a:pt x="1621" y="1"/>
                  </a:moveTo>
                  <a:cubicBezTo>
                    <a:pt x="1621" y="30"/>
                    <a:pt x="1679" y="1158"/>
                    <a:pt x="1071" y="1274"/>
                  </a:cubicBezTo>
                  <a:cubicBezTo>
                    <a:pt x="985" y="1274"/>
                    <a:pt x="869" y="1245"/>
                    <a:pt x="811" y="1187"/>
                  </a:cubicBezTo>
                  <a:cubicBezTo>
                    <a:pt x="493" y="985"/>
                    <a:pt x="348" y="348"/>
                    <a:pt x="319" y="117"/>
                  </a:cubicBezTo>
                  <a:lnTo>
                    <a:pt x="0" y="145"/>
                  </a:lnTo>
                  <a:cubicBezTo>
                    <a:pt x="0" y="261"/>
                    <a:pt x="145" y="1130"/>
                    <a:pt x="608" y="1448"/>
                  </a:cubicBezTo>
                  <a:cubicBezTo>
                    <a:pt x="724" y="1535"/>
                    <a:pt x="869" y="1593"/>
                    <a:pt x="1013" y="1593"/>
                  </a:cubicBezTo>
                  <a:lnTo>
                    <a:pt x="1129" y="1593"/>
                  </a:lnTo>
                  <a:cubicBezTo>
                    <a:pt x="2026" y="1448"/>
                    <a:pt x="1969" y="59"/>
                    <a:pt x="1969" y="1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093;p52">
              <a:extLst>
                <a:ext uri="{FF2B5EF4-FFF2-40B4-BE49-F238E27FC236}">
                  <a16:creationId xmlns:a16="http://schemas.microsoft.com/office/drawing/2014/main" id="{AF3BE615-F48D-49AC-BD3B-FB7B944262F1}"/>
                </a:ext>
              </a:extLst>
            </p:cNvPr>
            <p:cNvSpPr/>
            <p:nvPr/>
          </p:nvSpPr>
          <p:spPr>
            <a:xfrm>
              <a:off x="4364611" y="2135661"/>
              <a:ext cx="87850" cy="69041"/>
            </a:xfrm>
            <a:custGeom>
              <a:avLst/>
              <a:gdLst/>
              <a:ahLst/>
              <a:cxnLst/>
              <a:rect l="l" t="t" r="r" b="b"/>
              <a:pathLst>
                <a:path w="2027" h="1593" extrusionOk="0">
                  <a:moveTo>
                    <a:pt x="1650" y="1"/>
                  </a:moveTo>
                  <a:cubicBezTo>
                    <a:pt x="1650" y="30"/>
                    <a:pt x="1679" y="1158"/>
                    <a:pt x="1071" y="1274"/>
                  </a:cubicBezTo>
                  <a:cubicBezTo>
                    <a:pt x="984" y="1274"/>
                    <a:pt x="869" y="1245"/>
                    <a:pt x="811" y="1187"/>
                  </a:cubicBezTo>
                  <a:cubicBezTo>
                    <a:pt x="521" y="985"/>
                    <a:pt x="377" y="348"/>
                    <a:pt x="348" y="117"/>
                  </a:cubicBezTo>
                  <a:lnTo>
                    <a:pt x="0" y="145"/>
                  </a:lnTo>
                  <a:cubicBezTo>
                    <a:pt x="29" y="261"/>
                    <a:pt x="145" y="1130"/>
                    <a:pt x="608" y="1448"/>
                  </a:cubicBezTo>
                  <a:cubicBezTo>
                    <a:pt x="724" y="1535"/>
                    <a:pt x="869" y="1593"/>
                    <a:pt x="1013" y="1593"/>
                  </a:cubicBezTo>
                  <a:lnTo>
                    <a:pt x="1158" y="1593"/>
                  </a:lnTo>
                  <a:cubicBezTo>
                    <a:pt x="2026" y="1448"/>
                    <a:pt x="1968" y="59"/>
                    <a:pt x="1968" y="1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094;p52">
              <a:extLst>
                <a:ext uri="{FF2B5EF4-FFF2-40B4-BE49-F238E27FC236}">
                  <a16:creationId xmlns:a16="http://schemas.microsoft.com/office/drawing/2014/main" id="{23B2B137-8228-470B-95D8-C6F6D193B7C6}"/>
                </a:ext>
              </a:extLst>
            </p:cNvPr>
            <p:cNvSpPr/>
            <p:nvPr/>
          </p:nvSpPr>
          <p:spPr>
            <a:xfrm>
              <a:off x="4350785" y="2041613"/>
              <a:ext cx="178171" cy="58986"/>
            </a:xfrm>
            <a:custGeom>
              <a:avLst/>
              <a:gdLst/>
              <a:ahLst/>
              <a:cxnLst/>
              <a:rect l="l" t="t" r="r" b="b"/>
              <a:pathLst>
                <a:path w="4111" h="1361" extrusionOk="0">
                  <a:moveTo>
                    <a:pt x="261" y="0"/>
                  </a:moveTo>
                  <a:lnTo>
                    <a:pt x="1" y="203"/>
                  </a:lnTo>
                  <a:cubicBezTo>
                    <a:pt x="30" y="261"/>
                    <a:pt x="927" y="1360"/>
                    <a:pt x="3445" y="1360"/>
                  </a:cubicBezTo>
                  <a:cubicBezTo>
                    <a:pt x="3677" y="1360"/>
                    <a:pt x="3879" y="1360"/>
                    <a:pt x="4111" y="1331"/>
                  </a:cubicBezTo>
                  <a:lnTo>
                    <a:pt x="4111" y="984"/>
                  </a:lnTo>
                  <a:cubicBezTo>
                    <a:pt x="3885" y="1000"/>
                    <a:pt x="3672" y="1007"/>
                    <a:pt x="3469" y="1007"/>
                  </a:cubicBezTo>
                  <a:cubicBezTo>
                    <a:pt x="1097" y="1007"/>
                    <a:pt x="261" y="0"/>
                    <a:pt x="261" y="0"/>
                  </a:cubicBez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095;p52">
              <a:extLst>
                <a:ext uri="{FF2B5EF4-FFF2-40B4-BE49-F238E27FC236}">
                  <a16:creationId xmlns:a16="http://schemas.microsoft.com/office/drawing/2014/main" id="{A45077F5-3548-46F0-8C17-24B706F4B836}"/>
                </a:ext>
              </a:extLst>
            </p:cNvPr>
            <p:cNvSpPr/>
            <p:nvPr/>
          </p:nvSpPr>
          <p:spPr>
            <a:xfrm>
              <a:off x="4186482" y="2042870"/>
              <a:ext cx="111687" cy="54002"/>
            </a:xfrm>
            <a:custGeom>
              <a:avLst/>
              <a:gdLst/>
              <a:ahLst/>
              <a:cxnLst/>
              <a:rect l="l" t="t" r="r" b="b"/>
              <a:pathLst>
                <a:path w="2577" h="1246" extrusionOk="0">
                  <a:moveTo>
                    <a:pt x="2287" y="0"/>
                  </a:moveTo>
                  <a:cubicBezTo>
                    <a:pt x="1807" y="581"/>
                    <a:pt x="1107" y="919"/>
                    <a:pt x="360" y="919"/>
                  </a:cubicBezTo>
                  <a:cubicBezTo>
                    <a:pt x="250" y="919"/>
                    <a:pt x="140" y="912"/>
                    <a:pt x="29" y="897"/>
                  </a:cubicBezTo>
                  <a:lnTo>
                    <a:pt x="0" y="1245"/>
                  </a:lnTo>
                  <a:lnTo>
                    <a:pt x="290" y="1245"/>
                  </a:lnTo>
                  <a:cubicBezTo>
                    <a:pt x="320" y="1246"/>
                    <a:pt x="350" y="1246"/>
                    <a:pt x="380" y="1246"/>
                  </a:cubicBezTo>
                  <a:cubicBezTo>
                    <a:pt x="1243" y="1246"/>
                    <a:pt x="2045" y="845"/>
                    <a:pt x="2576" y="174"/>
                  </a:cubicBezTo>
                  <a:lnTo>
                    <a:pt x="2287" y="0"/>
                  </a:lnTo>
                  <a:close/>
                </a:path>
              </a:pathLst>
            </a:custGeom>
            <a:solidFill>
              <a:srgbClr val="231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096;p52">
              <a:extLst>
                <a:ext uri="{FF2B5EF4-FFF2-40B4-BE49-F238E27FC236}">
                  <a16:creationId xmlns:a16="http://schemas.microsoft.com/office/drawing/2014/main" id="{423BCBE2-2018-4A98-B34B-6C73EEC6E641}"/>
                </a:ext>
              </a:extLst>
            </p:cNvPr>
            <p:cNvSpPr/>
            <p:nvPr/>
          </p:nvSpPr>
          <p:spPr>
            <a:xfrm>
              <a:off x="4274289" y="2079232"/>
              <a:ext cx="61499" cy="204478"/>
            </a:xfrm>
            <a:custGeom>
              <a:avLst/>
              <a:gdLst/>
              <a:ahLst/>
              <a:cxnLst/>
              <a:rect l="l" t="t" r="r" b="b"/>
              <a:pathLst>
                <a:path w="1419" h="4718" extrusionOk="0">
                  <a:moveTo>
                    <a:pt x="724" y="0"/>
                  </a:moveTo>
                  <a:cubicBezTo>
                    <a:pt x="724" y="29"/>
                    <a:pt x="666" y="3329"/>
                    <a:pt x="116" y="4342"/>
                  </a:cubicBezTo>
                  <a:lnTo>
                    <a:pt x="0" y="4544"/>
                  </a:lnTo>
                  <a:lnTo>
                    <a:pt x="1390" y="4718"/>
                  </a:lnTo>
                  <a:lnTo>
                    <a:pt x="1419" y="4371"/>
                  </a:lnTo>
                  <a:lnTo>
                    <a:pt x="521" y="4255"/>
                  </a:lnTo>
                  <a:cubicBezTo>
                    <a:pt x="1013" y="3010"/>
                    <a:pt x="1071" y="116"/>
                    <a:pt x="1071" y="0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97;p52">
              <a:extLst>
                <a:ext uri="{FF2B5EF4-FFF2-40B4-BE49-F238E27FC236}">
                  <a16:creationId xmlns:a16="http://schemas.microsoft.com/office/drawing/2014/main" id="{6CBE3C74-18F5-4DC4-89A9-D2382190285B}"/>
                </a:ext>
              </a:extLst>
            </p:cNvPr>
            <p:cNvSpPr/>
            <p:nvPr/>
          </p:nvSpPr>
          <p:spPr>
            <a:xfrm>
              <a:off x="4304411" y="2318168"/>
              <a:ext cx="120442" cy="32028"/>
            </a:xfrm>
            <a:custGeom>
              <a:avLst/>
              <a:gdLst/>
              <a:ahLst/>
              <a:cxnLst/>
              <a:rect l="l" t="t" r="r" b="b"/>
              <a:pathLst>
                <a:path w="2779" h="739" extrusionOk="0">
                  <a:moveTo>
                    <a:pt x="1305" y="1"/>
                  </a:moveTo>
                  <a:cubicBezTo>
                    <a:pt x="453" y="1"/>
                    <a:pt x="0" y="507"/>
                    <a:pt x="0" y="507"/>
                  </a:cubicBezTo>
                  <a:lnTo>
                    <a:pt x="261" y="710"/>
                  </a:lnTo>
                  <a:cubicBezTo>
                    <a:pt x="279" y="691"/>
                    <a:pt x="608" y="326"/>
                    <a:pt x="1269" y="326"/>
                  </a:cubicBezTo>
                  <a:cubicBezTo>
                    <a:pt x="1620" y="326"/>
                    <a:pt x="2064" y="428"/>
                    <a:pt x="2605" y="739"/>
                  </a:cubicBezTo>
                  <a:lnTo>
                    <a:pt x="2779" y="450"/>
                  </a:lnTo>
                  <a:cubicBezTo>
                    <a:pt x="2202" y="115"/>
                    <a:pt x="1709" y="1"/>
                    <a:pt x="1305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098;p52">
              <a:extLst>
                <a:ext uri="{FF2B5EF4-FFF2-40B4-BE49-F238E27FC236}">
                  <a16:creationId xmlns:a16="http://schemas.microsoft.com/office/drawing/2014/main" id="{405F7004-0B92-4F34-BB8C-9E9A277977FD}"/>
                </a:ext>
              </a:extLst>
            </p:cNvPr>
            <p:cNvSpPr/>
            <p:nvPr/>
          </p:nvSpPr>
          <p:spPr>
            <a:xfrm>
              <a:off x="4362097" y="1617527"/>
              <a:ext cx="819126" cy="1230639"/>
            </a:xfrm>
            <a:custGeom>
              <a:avLst/>
              <a:gdLst/>
              <a:ahLst/>
              <a:cxnLst/>
              <a:rect l="l" t="t" r="r" b="b"/>
              <a:pathLst>
                <a:path w="18900" h="28395" extrusionOk="0">
                  <a:moveTo>
                    <a:pt x="7001" y="0"/>
                  </a:moveTo>
                  <a:cubicBezTo>
                    <a:pt x="4624" y="0"/>
                    <a:pt x="1946" y="1566"/>
                    <a:pt x="1187" y="2492"/>
                  </a:cubicBezTo>
                  <a:cubicBezTo>
                    <a:pt x="0" y="3939"/>
                    <a:pt x="927" y="7267"/>
                    <a:pt x="927" y="7267"/>
                  </a:cubicBezTo>
                  <a:cubicBezTo>
                    <a:pt x="927" y="7267"/>
                    <a:pt x="1448" y="10682"/>
                    <a:pt x="3068" y="19423"/>
                  </a:cubicBezTo>
                  <a:cubicBezTo>
                    <a:pt x="4492" y="26993"/>
                    <a:pt x="7469" y="28395"/>
                    <a:pt x="10342" y="28395"/>
                  </a:cubicBezTo>
                  <a:cubicBezTo>
                    <a:pt x="10797" y="28395"/>
                    <a:pt x="11250" y="28360"/>
                    <a:pt x="11693" y="28308"/>
                  </a:cubicBezTo>
                  <a:cubicBezTo>
                    <a:pt x="14587" y="27990"/>
                    <a:pt x="13661" y="21709"/>
                    <a:pt x="15369" y="21594"/>
                  </a:cubicBezTo>
                  <a:cubicBezTo>
                    <a:pt x="15462" y="21582"/>
                    <a:pt x="15554" y="21577"/>
                    <a:pt x="15646" y="21577"/>
                  </a:cubicBezTo>
                  <a:cubicBezTo>
                    <a:pt x="16494" y="21577"/>
                    <a:pt x="17263" y="22052"/>
                    <a:pt x="17655" y="22809"/>
                  </a:cubicBezTo>
                  <a:cubicBezTo>
                    <a:pt x="17655" y="22809"/>
                    <a:pt x="18900" y="18641"/>
                    <a:pt x="15572" y="17339"/>
                  </a:cubicBezTo>
                  <a:cubicBezTo>
                    <a:pt x="12214" y="16037"/>
                    <a:pt x="12446" y="5733"/>
                    <a:pt x="10333" y="1884"/>
                  </a:cubicBezTo>
                  <a:cubicBezTo>
                    <a:pt x="9582" y="497"/>
                    <a:pt x="8339" y="0"/>
                    <a:pt x="7001" y="0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099;p52">
              <a:extLst>
                <a:ext uri="{FF2B5EF4-FFF2-40B4-BE49-F238E27FC236}">
                  <a16:creationId xmlns:a16="http://schemas.microsoft.com/office/drawing/2014/main" id="{C36CA8BA-5437-47C7-B197-6C70D13FE495}"/>
                </a:ext>
              </a:extLst>
            </p:cNvPr>
            <p:cNvSpPr/>
            <p:nvPr/>
          </p:nvSpPr>
          <p:spPr>
            <a:xfrm>
              <a:off x="4288072" y="3100289"/>
              <a:ext cx="1014849" cy="1108681"/>
            </a:xfrm>
            <a:custGeom>
              <a:avLst/>
              <a:gdLst/>
              <a:ahLst/>
              <a:cxnLst/>
              <a:rect l="l" t="t" r="r" b="b"/>
              <a:pathLst>
                <a:path w="23416" h="25581" extrusionOk="0">
                  <a:moveTo>
                    <a:pt x="9176" y="1"/>
                  </a:moveTo>
                  <a:cubicBezTo>
                    <a:pt x="8713" y="493"/>
                    <a:pt x="8221" y="956"/>
                    <a:pt x="7728" y="1419"/>
                  </a:cubicBezTo>
                  <a:cubicBezTo>
                    <a:pt x="5124" y="3850"/>
                    <a:pt x="2172" y="6136"/>
                    <a:pt x="1" y="9031"/>
                  </a:cubicBezTo>
                  <a:cubicBezTo>
                    <a:pt x="927" y="12330"/>
                    <a:pt x="3995" y="22315"/>
                    <a:pt x="7352" y="24139"/>
                  </a:cubicBezTo>
                  <a:cubicBezTo>
                    <a:pt x="8836" y="24968"/>
                    <a:pt x="11037" y="25580"/>
                    <a:pt x="13286" y="25580"/>
                  </a:cubicBezTo>
                  <a:cubicBezTo>
                    <a:pt x="15906" y="25580"/>
                    <a:pt x="18592" y="24749"/>
                    <a:pt x="20290" y="22460"/>
                  </a:cubicBezTo>
                  <a:cubicBezTo>
                    <a:pt x="23415" y="18234"/>
                    <a:pt x="18842" y="11491"/>
                    <a:pt x="14935" y="7091"/>
                  </a:cubicBezTo>
                  <a:cubicBezTo>
                    <a:pt x="13401" y="5413"/>
                    <a:pt x="11346" y="2692"/>
                    <a:pt x="9176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100;p52">
              <a:extLst>
                <a:ext uri="{FF2B5EF4-FFF2-40B4-BE49-F238E27FC236}">
                  <a16:creationId xmlns:a16="http://schemas.microsoft.com/office/drawing/2014/main" id="{C1AAE629-2138-4344-BC58-4956FDD8ACE5}"/>
                </a:ext>
              </a:extLst>
            </p:cNvPr>
            <p:cNvSpPr/>
            <p:nvPr/>
          </p:nvSpPr>
          <p:spPr>
            <a:xfrm>
              <a:off x="3520386" y="2988644"/>
              <a:ext cx="781550" cy="1133904"/>
            </a:xfrm>
            <a:custGeom>
              <a:avLst/>
              <a:gdLst/>
              <a:ahLst/>
              <a:cxnLst/>
              <a:rect l="l" t="t" r="r" b="b"/>
              <a:pathLst>
                <a:path w="18033" h="26163" extrusionOk="0">
                  <a:moveTo>
                    <a:pt x="10797" y="1"/>
                  </a:moveTo>
                  <a:lnTo>
                    <a:pt x="5645" y="24428"/>
                  </a:lnTo>
                  <a:cubicBezTo>
                    <a:pt x="5645" y="24428"/>
                    <a:pt x="1" y="25760"/>
                    <a:pt x="1911" y="25846"/>
                  </a:cubicBezTo>
                  <a:cubicBezTo>
                    <a:pt x="3142" y="25902"/>
                    <a:pt x="5478" y="26162"/>
                    <a:pt x="7139" y="26162"/>
                  </a:cubicBezTo>
                  <a:cubicBezTo>
                    <a:pt x="8056" y="26162"/>
                    <a:pt x="8767" y="26083"/>
                    <a:pt x="8973" y="25846"/>
                  </a:cubicBezTo>
                  <a:cubicBezTo>
                    <a:pt x="9436" y="25325"/>
                    <a:pt x="18032" y="6860"/>
                    <a:pt x="18032" y="5442"/>
                  </a:cubicBezTo>
                  <a:cubicBezTo>
                    <a:pt x="18032" y="4024"/>
                    <a:pt x="10797" y="1"/>
                    <a:pt x="10797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101;p52">
              <a:extLst>
                <a:ext uri="{FF2B5EF4-FFF2-40B4-BE49-F238E27FC236}">
                  <a16:creationId xmlns:a16="http://schemas.microsoft.com/office/drawing/2014/main" id="{097C74AA-8894-47D8-B4E9-661E5EB3DAFC}"/>
                </a:ext>
              </a:extLst>
            </p:cNvPr>
            <p:cNvSpPr/>
            <p:nvPr/>
          </p:nvSpPr>
          <p:spPr>
            <a:xfrm>
              <a:off x="3785065" y="2830755"/>
              <a:ext cx="543180" cy="844090"/>
            </a:xfrm>
            <a:custGeom>
              <a:avLst/>
              <a:gdLst/>
              <a:ahLst/>
              <a:cxnLst/>
              <a:rect l="l" t="t" r="r" b="b"/>
              <a:pathLst>
                <a:path w="12533" h="19476" extrusionOk="0">
                  <a:moveTo>
                    <a:pt x="7702" y="1"/>
                  </a:moveTo>
                  <a:cubicBezTo>
                    <a:pt x="6886" y="1"/>
                    <a:pt x="6115" y="264"/>
                    <a:pt x="5529" y="981"/>
                  </a:cubicBezTo>
                  <a:cubicBezTo>
                    <a:pt x="3358" y="3644"/>
                    <a:pt x="1" y="17565"/>
                    <a:pt x="1" y="17565"/>
                  </a:cubicBezTo>
                  <a:cubicBezTo>
                    <a:pt x="1" y="17565"/>
                    <a:pt x="4690" y="19475"/>
                    <a:pt x="7236" y="19475"/>
                  </a:cubicBezTo>
                  <a:cubicBezTo>
                    <a:pt x="9812" y="19475"/>
                    <a:pt x="12533" y="1994"/>
                    <a:pt x="12533" y="1994"/>
                  </a:cubicBezTo>
                  <a:cubicBezTo>
                    <a:pt x="12533" y="1994"/>
                    <a:pt x="9948" y="1"/>
                    <a:pt x="7702" y="1"/>
                  </a:cubicBezTo>
                  <a:close/>
                </a:path>
              </a:pathLst>
            </a:custGeom>
            <a:solidFill>
              <a:srgbClr val="413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02;p52">
              <a:extLst>
                <a:ext uri="{FF2B5EF4-FFF2-40B4-BE49-F238E27FC236}">
                  <a16:creationId xmlns:a16="http://schemas.microsoft.com/office/drawing/2014/main" id="{FA09CBE7-2B31-4F52-BAA5-CBDF8AE0CB88}"/>
                </a:ext>
              </a:extLst>
            </p:cNvPr>
            <p:cNvSpPr/>
            <p:nvPr/>
          </p:nvSpPr>
          <p:spPr>
            <a:xfrm>
              <a:off x="3727379" y="3071425"/>
              <a:ext cx="780250" cy="1134208"/>
            </a:xfrm>
            <a:custGeom>
              <a:avLst/>
              <a:gdLst/>
              <a:ahLst/>
              <a:cxnLst/>
              <a:rect l="l" t="t" r="r" b="b"/>
              <a:pathLst>
                <a:path w="18003" h="26170" extrusionOk="0">
                  <a:moveTo>
                    <a:pt x="10796" y="1"/>
                  </a:moveTo>
                  <a:lnTo>
                    <a:pt x="5644" y="24399"/>
                  </a:lnTo>
                  <a:cubicBezTo>
                    <a:pt x="5644" y="24399"/>
                    <a:pt x="0" y="25731"/>
                    <a:pt x="1911" y="25847"/>
                  </a:cubicBezTo>
                  <a:cubicBezTo>
                    <a:pt x="3127" y="25920"/>
                    <a:pt x="5422" y="26170"/>
                    <a:pt x="7078" y="26170"/>
                  </a:cubicBezTo>
                  <a:cubicBezTo>
                    <a:pt x="8024" y="26170"/>
                    <a:pt x="8762" y="26088"/>
                    <a:pt x="8973" y="25847"/>
                  </a:cubicBezTo>
                  <a:cubicBezTo>
                    <a:pt x="9436" y="25326"/>
                    <a:pt x="18003" y="6889"/>
                    <a:pt x="18003" y="5442"/>
                  </a:cubicBezTo>
                  <a:cubicBezTo>
                    <a:pt x="18003" y="4024"/>
                    <a:pt x="10796" y="1"/>
                    <a:pt x="10796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03;p52">
              <a:extLst>
                <a:ext uri="{FF2B5EF4-FFF2-40B4-BE49-F238E27FC236}">
                  <a16:creationId xmlns:a16="http://schemas.microsoft.com/office/drawing/2014/main" id="{6EE2E82D-3537-40DA-A955-A66358833B93}"/>
                </a:ext>
              </a:extLst>
            </p:cNvPr>
            <p:cNvSpPr/>
            <p:nvPr/>
          </p:nvSpPr>
          <p:spPr>
            <a:xfrm>
              <a:off x="3975762" y="2843107"/>
              <a:ext cx="1465152" cy="1363910"/>
            </a:xfrm>
            <a:custGeom>
              <a:avLst/>
              <a:gdLst/>
              <a:ahLst/>
              <a:cxnLst/>
              <a:rect l="l" t="t" r="r" b="b"/>
              <a:pathLst>
                <a:path w="33806" h="31470" extrusionOk="0">
                  <a:moveTo>
                    <a:pt x="8194" y="1"/>
                  </a:moveTo>
                  <a:cubicBezTo>
                    <a:pt x="8062" y="1"/>
                    <a:pt x="7936" y="10"/>
                    <a:pt x="7815" y="30"/>
                  </a:cubicBezTo>
                  <a:cubicBezTo>
                    <a:pt x="3936" y="667"/>
                    <a:pt x="0" y="18988"/>
                    <a:pt x="0" y="18988"/>
                  </a:cubicBezTo>
                  <a:cubicBezTo>
                    <a:pt x="2605" y="20551"/>
                    <a:pt x="5470" y="21621"/>
                    <a:pt x="8480" y="22171"/>
                  </a:cubicBezTo>
                  <a:lnTo>
                    <a:pt x="10651" y="16238"/>
                  </a:lnTo>
                  <a:cubicBezTo>
                    <a:pt x="10651" y="16238"/>
                    <a:pt x="16497" y="29465"/>
                    <a:pt x="20839" y="30970"/>
                  </a:cubicBezTo>
                  <a:cubicBezTo>
                    <a:pt x="21758" y="31292"/>
                    <a:pt x="22761" y="31469"/>
                    <a:pt x="23782" y="31469"/>
                  </a:cubicBezTo>
                  <a:cubicBezTo>
                    <a:pt x="26621" y="31469"/>
                    <a:pt x="29607" y="30097"/>
                    <a:pt x="31374" y="26628"/>
                  </a:cubicBezTo>
                  <a:cubicBezTo>
                    <a:pt x="33805" y="21940"/>
                    <a:pt x="30100" y="16585"/>
                    <a:pt x="25527" y="12881"/>
                  </a:cubicBezTo>
                  <a:cubicBezTo>
                    <a:pt x="21125" y="9320"/>
                    <a:pt x="12269" y="1"/>
                    <a:pt x="8194" y="1"/>
                  </a:cubicBezTo>
                  <a:close/>
                </a:path>
              </a:pathLst>
            </a:custGeom>
            <a:solidFill>
              <a:srgbClr val="61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104;p52">
              <a:extLst>
                <a:ext uri="{FF2B5EF4-FFF2-40B4-BE49-F238E27FC236}">
                  <a16:creationId xmlns:a16="http://schemas.microsoft.com/office/drawing/2014/main" id="{29085E1E-2B7A-49BC-BF5E-7A9EBE4F3B4B}"/>
                </a:ext>
              </a:extLst>
            </p:cNvPr>
            <p:cNvSpPr/>
            <p:nvPr/>
          </p:nvSpPr>
          <p:spPr>
            <a:xfrm>
              <a:off x="3958166" y="2548869"/>
              <a:ext cx="1284554" cy="900692"/>
            </a:xfrm>
            <a:custGeom>
              <a:avLst/>
              <a:gdLst/>
              <a:ahLst/>
              <a:cxnLst/>
              <a:rect l="l" t="t" r="r" b="b"/>
              <a:pathLst>
                <a:path w="29639" h="20782" extrusionOk="0">
                  <a:moveTo>
                    <a:pt x="24638" y="1"/>
                  </a:moveTo>
                  <a:cubicBezTo>
                    <a:pt x="23818" y="1"/>
                    <a:pt x="22858" y="480"/>
                    <a:pt x="22518" y="2536"/>
                  </a:cubicBezTo>
                  <a:cubicBezTo>
                    <a:pt x="21882" y="6356"/>
                    <a:pt x="22518" y="15994"/>
                    <a:pt x="22518" y="15994"/>
                  </a:cubicBezTo>
                  <a:lnTo>
                    <a:pt x="11462" y="16515"/>
                  </a:lnTo>
                  <a:cubicBezTo>
                    <a:pt x="11462" y="16515"/>
                    <a:pt x="10536" y="16544"/>
                    <a:pt x="9378" y="16573"/>
                  </a:cubicBezTo>
                  <a:cubicBezTo>
                    <a:pt x="8117" y="15603"/>
                    <a:pt x="7579" y="15271"/>
                    <a:pt x="7434" y="15271"/>
                  </a:cubicBezTo>
                  <a:cubicBezTo>
                    <a:pt x="7190" y="15271"/>
                    <a:pt x="8063" y="16213"/>
                    <a:pt x="8481" y="16631"/>
                  </a:cubicBezTo>
                  <a:cubicBezTo>
                    <a:pt x="5905" y="16747"/>
                    <a:pt x="3242" y="16949"/>
                    <a:pt x="7381" y="17268"/>
                  </a:cubicBezTo>
                  <a:cubicBezTo>
                    <a:pt x="7381" y="17268"/>
                    <a:pt x="1" y="17412"/>
                    <a:pt x="7381" y="18049"/>
                  </a:cubicBezTo>
                  <a:cubicBezTo>
                    <a:pt x="7381" y="18049"/>
                    <a:pt x="1159" y="18049"/>
                    <a:pt x="7526" y="18686"/>
                  </a:cubicBezTo>
                  <a:cubicBezTo>
                    <a:pt x="7526" y="18686"/>
                    <a:pt x="6580" y="18617"/>
                    <a:pt x="5897" y="18617"/>
                  </a:cubicBezTo>
                  <a:cubicBezTo>
                    <a:pt x="4978" y="18617"/>
                    <a:pt x="4537" y="18741"/>
                    <a:pt x="7526" y="19322"/>
                  </a:cubicBezTo>
                  <a:cubicBezTo>
                    <a:pt x="10705" y="19923"/>
                    <a:pt x="16728" y="20782"/>
                    <a:pt x="21368" y="20782"/>
                  </a:cubicBezTo>
                  <a:cubicBezTo>
                    <a:pt x="24333" y="20782"/>
                    <a:pt x="26734" y="20431"/>
                    <a:pt x="27467" y="19438"/>
                  </a:cubicBezTo>
                  <a:cubicBezTo>
                    <a:pt x="29378" y="16891"/>
                    <a:pt x="29638" y="2767"/>
                    <a:pt x="25962" y="365"/>
                  </a:cubicBezTo>
                  <a:cubicBezTo>
                    <a:pt x="25962" y="365"/>
                    <a:pt x="25353" y="1"/>
                    <a:pt x="24638" y="1"/>
                  </a:cubicBezTo>
                  <a:close/>
                </a:path>
              </a:pathLst>
            </a:custGeom>
            <a:solidFill>
              <a:srgbClr val="F79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105;p52">
              <a:extLst>
                <a:ext uri="{FF2B5EF4-FFF2-40B4-BE49-F238E27FC236}">
                  <a16:creationId xmlns:a16="http://schemas.microsoft.com/office/drawing/2014/main" id="{510A0ED6-029D-4035-9977-569FDA321A2F}"/>
                </a:ext>
              </a:extLst>
            </p:cNvPr>
            <p:cNvSpPr/>
            <p:nvPr/>
          </p:nvSpPr>
          <p:spPr>
            <a:xfrm>
              <a:off x="4881400" y="2547092"/>
              <a:ext cx="351271" cy="480641"/>
            </a:xfrm>
            <a:custGeom>
              <a:avLst/>
              <a:gdLst/>
              <a:ahLst/>
              <a:cxnLst/>
              <a:rect l="l" t="t" r="r" b="b"/>
              <a:pathLst>
                <a:path w="8105" h="11090" extrusionOk="0">
                  <a:moveTo>
                    <a:pt x="3344" y="1"/>
                  </a:moveTo>
                  <a:cubicBezTo>
                    <a:pt x="3050" y="1"/>
                    <a:pt x="2754" y="33"/>
                    <a:pt x="2461" y="88"/>
                  </a:cubicBezTo>
                  <a:cubicBezTo>
                    <a:pt x="1" y="551"/>
                    <a:pt x="377" y="10941"/>
                    <a:pt x="377" y="10941"/>
                  </a:cubicBezTo>
                  <a:cubicBezTo>
                    <a:pt x="1138" y="11045"/>
                    <a:pt x="1850" y="11089"/>
                    <a:pt x="2509" y="11089"/>
                  </a:cubicBezTo>
                  <a:cubicBezTo>
                    <a:pt x="6066" y="11089"/>
                    <a:pt x="8105" y="9812"/>
                    <a:pt x="8105" y="9812"/>
                  </a:cubicBezTo>
                  <a:cubicBezTo>
                    <a:pt x="7671" y="1821"/>
                    <a:pt x="5547" y="1"/>
                    <a:pt x="3344" y="1"/>
                  </a:cubicBezTo>
                  <a:close/>
                </a:path>
              </a:pathLst>
            </a:custGeom>
            <a:solidFill>
              <a:srgbClr val="F9B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3C3CB81-80F3-4FC2-9D7C-069DF05F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7630" y="-384207"/>
            <a:ext cx="1120049" cy="1842289"/>
          </a:xfrm>
          <a:prstGeom prst="rect">
            <a:avLst/>
          </a:prstGeom>
        </p:spPr>
      </p:pic>
      <p:sp>
        <p:nvSpPr>
          <p:cNvPr id="47" name="Google Shape;463;p37">
            <a:extLst>
              <a:ext uri="{FF2B5EF4-FFF2-40B4-BE49-F238E27FC236}">
                <a16:creationId xmlns:a16="http://schemas.microsoft.com/office/drawing/2014/main" id="{88119D92-E59D-4BFB-BEA5-E8DDFDB616F9}"/>
              </a:ext>
            </a:extLst>
          </p:cNvPr>
          <p:cNvSpPr txBox="1">
            <a:spLocks/>
          </p:cNvSpPr>
          <p:nvPr/>
        </p:nvSpPr>
        <p:spPr>
          <a:xfrm>
            <a:off x="-13490" y="990600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Research Question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0008CE-2B6F-4698-94B7-31C20BB2E689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94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55B1A-17C8-48D1-9B01-3D6D4295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49" y="-1076532"/>
            <a:ext cx="6713596" cy="60411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CB3FD8-BD44-4B5A-87B0-5ABD5467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08" y="934064"/>
            <a:ext cx="3495237" cy="20746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Specific and Sub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50E5D-3860-421C-A61E-7D427C85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7952" y="2627101"/>
            <a:ext cx="3505504" cy="347502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2294"/>
            <a:ext cx="11684000" cy="5181600"/>
          </a:xfrm>
        </p:spPr>
        <p:txBody>
          <a:bodyPr/>
          <a:lstStyle/>
          <a:p>
            <a:r>
              <a:rPr lang="en-US"/>
              <a:t>Specific Objective</a:t>
            </a:r>
          </a:p>
          <a:p>
            <a:pPr lvl="1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individuals that in the lead to depression disorder based </a:t>
            </a:r>
          </a:p>
          <a:p>
            <a:pPr marL="457200" lvl="1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on their phone usage pattern changes. </a:t>
            </a:r>
          </a:p>
          <a:p>
            <a:pPr marL="457200" lvl="1" indent="0">
              <a:buNone/>
            </a:pPr>
            <a:endParaRPr lang="en-US" sz="1800">
              <a:latin typeface="Calibri" panose="020F0502020204030204" pitchFamily="34" charset="0"/>
              <a:cs typeface="Iskoola Pota" panose="020B0502040204020203" pitchFamily="34" charset="0"/>
            </a:endParaRPr>
          </a:p>
          <a:p>
            <a:r>
              <a:rPr lang="en-US"/>
              <a:t>Sub Objectives</a:t>
            </a:r>
          </a:p>
          <a:p>
            <a:pPr lvl="1"/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the key factors of phone usage to identify depressive disorder changes.  </a:t>
            </a:r>
          </a:p>
          <a:p>
            <a:pPr lvl="1"/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service to run in the mobile in order to log the key factor’s data. </a:t>
            </a:r>
          </a:p>
          <a:p>
            <a:pPr lvl="1"/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data build a classifier to model, abnormal phone use based on mobile phone usage</a:t>
            </a:r>
          </a:p>
          <a:p>
            <a:pPr lvl="1"/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 probability of abnormal phone use towards depression with the designed model.</a:t>
            </a:r>
          </a:p>
          <a:p>
            <a:pPr lvl="1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classifier to the mobile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F159C-4378-4A8F-9BBE-CAC44C45C0E6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1EBF9-B444-4B56-80A7-1E5F2A9E6742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961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8" y="249276"/>
            <a:ext cx="11684000" cy="792162"/>
          </a:xfrm>
        </p:spPr>
        <p:txBody>
          <a:bodyPr>
            <a:no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Implementation Progress</a:t>
            </a:r>
            <a:endParaRPr lang="en-US" b="1" kern="0">
              <a:solidFill>
                <a:srgbClr val="61878C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5D8964-CC80-4BCB-8DFD-2A8A23AFA5A3}"/>
              </a:ext>
            </a:extLst>
          </p:cNvPr>
          <p:cNvGraphicFramePr/>
          <p:nvPr/>
        </p:nvGraphicFramePr>
        <p:xfrm>
          <a:off x="68577" y="838462"/>
          <a:ext cx="6857038" cy="5578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1D00A4A-34AF-464C-8D4B-5DD9E0DB5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072220"/>
              </p:ext>
            </p:extLst>
          </p:nvPr>
        </p:nvGraphicFramePr>
        <p:xfrm>
          <a:off x="3497096" y="1916787"/>
          <a:ext cx="3108960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8663759-1506-4EDF-B5A3-F97D2A609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2278461"/>
              </p:ext>
            </p:extLst>
          </p:nvPr>
        </p:nvGraphicFramePr>
        <p:xfrm>
          <a:off x="5239599" y="3294649"/>
          <a:ext cx="3108960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340CA2A-7E84-41B8-95B1-79F618AD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9234640"/>
              </p:ext>
            </p:extLst>
          </p:nvPr>
        </p:nvGraphicFramePr>
        <p:xfrm>
          <a:off x="4301542" y="2600038"/>
          <a:ext cx="6954062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DE52E5D-D198-4814-ADBB-29E813E9B2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221306"/>
              </p:ext>
            </p:extLst>
          </p:nvPr>
        </p:nvGraphicFramePr>
        <p:xfrm>
          <a:off x="6061576" y="4002940"/>
          <a:ext cx="5194027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29B4E90-6909-442D-98A6-FA8B3B1E0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170481"/>
              </p:ext>
            </p:extLst>
          </p:nvPr>
        </p:nvGraphicFramePr>
        <p:xfrm>
          <a:off x="6942742" y="4677020"/>
          <a:ext cx="5029200" cy="620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F72891-A99B-4BAC-B791-19F12EB783EA}"/>
              </a:ext>
            </a:extLst>
          </p:cNvPr>
          <p:cNvSpPr/>
          <p:nvPr/>
        </p:nvSpPr>
        <p:spPr>
          <a:xfrm>
            <a:off x="2715195" y="2146169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DACBC48-5737-4D0C-8EB3-70823AE137D8}"/>
              </a:ext>
            </a:extLst>
          </p:cNvPr>
          <p:cNvSpPr/>
          <p:nvPr/>
        </p:nvSpPr>
        <p:spPr>
          <a:xfrm>
            <a:off x="3529071" y="2826769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4C66247-0DC4-4335-87EB-4411BBD771D6}"/>
              </a:ext>
            </a:extLst>
          </p:cNvPr>
          <p:cNvSpPr/>
          <p:nvPr/>
        </p:nvSpPr>
        <p:spPr>
          <a:xfrm>
            <a:off x="4401142" y="3529668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540DE44-AD65-40B0-89FE-C103170F0154}"/>
              </a:ext>
            </a:extLst>
          </p:cNvPr>
          <p:cNvSpPr/>
          <p:nvPr/>
        </p:nvSpPr>
        <p:spPr>
          <a:xfrm>
            <a:off x="5300516" y="4243880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B0DD85A-4E6B-4C48-87F1-E2037CB7339B}"/>
              </a:ext>
            </a:extLst>
          </p:cNvPr>
          <p:cNvSpPr/>
          <p:nvPr/>
        </p:nvSpPr>
        <p:spPr>
          <a:xfrm>
            <a:off x="6171902" y="4912126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EB949-B5C9-41FD-8CE2-58B1D1A1EB61}"/>
              </a:ext>
            </a:extLst>
          </p:cNvPr>
          <p:cNvGrpSpPr/>
          <p:nvPr/>
        </p:nvGrpSpPr>
        <p:grpSpPr>
          <a:xfrm>
            <a:off x="259261" y="4153424"/>
            <a:ext cx="1672729" cy="584751"/>
            <a:chOff x="0" y="0"/>
            <a:chExt cx="1384183" cy="58475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9EF5F63-DB5D-448F-958A-FF1292AE72B5}"/>
                </a:ext>
              </a:extLst>
            </p:cNvPr>
            <p:cNvSpPr/>
            <p:nvPr/>
          </p:nvSpPr>
          <p:spPr>
            <a:xfrm>
              <a:off x="0" y="0"/>
              <a:ext cx="1384183" cy="584751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F38E4CE3-3479-4F21-BE02-B47D8035BECE}"/>
                </a:ext>
              </a:extLst>
            </p:cNvPr>
            <p:cNvSpPr txBox="1"/>
            <p:nvPr/>
          </p:nvSpPr>
          <p:spPr>
            <a:xfrm>
              <a:off x="17127" y="17127"/>
              <a:ext cx="1349929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Completed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FDF222-FA0C-45E3-8517-8AE2D2B4557E}"/>
              </a:ext>
            </a:extLst>
          </p:cNvPr>
          <p:cNvGrpSpPr/>
          <p:nvPr/>
        </p:nvGrpSpPr>
        <p:grpSpPr>
          <a:xfrm>
            <a:off x="271039" y="4894999"/>
            <a:ext cx="1660951" cy="584751"/>
            <a:chOff x="0" y="0"/>
            <a:chExt cx="1660951" cy="58475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EA1551-4198-47B7-8A01-A81327EE9470}"/>
                </a:ext>
              </a:extLst>
            </p:cNvPr>
            <p:cNvSpPr/>
            <p:nvPr/>
          </p:nvSpPr>
          <p:spPr>
            <a:xfrm>
              <a:off x="0" y="0"/>
              <a:ext cx="1660951" cy="58475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F9E58AE5-220A-40ED-B71C-CB12811FE154}"/>
                </a:ext>
              </a:extLst>
            </p:cNvPr>
            <p:cNvSpPr txBox="1"/>
            <p:nvPr/>
          </p:nvSpPr>
          <p:spPr>
            <a:xfrm>
              <a:off x="17127" y="17127"/>
              <a:ext cx="1626697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kern="1200"/>
                <a:t>To be Completed (PP2)</a:t>
              </a:r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D843BDC-8FC8-47EB-B6AA-FCC00C105D1B}"/>
              </a:ext>
            </a:extLst>
          </p:cNvPr>
          <p:cNvGraphicFramePr/>
          <p:nvPr/>
        </p:nvGraphicFramePr>
        <p:xfrm>
          <a:off x="279959" y="5638671"/>
          <a:ext cx="1631334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25942963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8" y="249276"/>
            <a:ext cx="11684000" cy="792162"/>
          </a:xfrm>
        </p:spPr>
        <p:txBody>
          <a:bodyPr>
            <a:no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  <a:sym typeface="Neucha"/>
              </a:rPr>
              <a:t>Implementation Progress</a:t>
            </a:r>
            <a:endParaRPr lang="en-US" b="1" kern="0">
              <a:solidFill>
                <a:srgbClr val="61878C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5D8964-CC80-4BCB-8DFD-2A8A23AFA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516558"/>
              </p:ext>
            </p:extLst>
          </p:nvPr>
        </p:nvGraphicFramePr>
        <p:xfrm>
          <a:off x="1661707" y="1555660"/>
          <a:ext cx="3937815" cy="331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1D00A4A-34AF-464C-8D4B-5DD9E0DB5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755799"/>
              </p:ext>
            </p:extLst>
          </p:nvPr>
        </p:nvGraphicFramePr>
        <p:xfrm>
          <a:off x="4515715" y="2146989"/>
          <a:ext cx="3108960" cy="5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8663759-1506-4EDF-B5A3-F97D2A609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9088544"/>
              </p:ext>
            </p:extLst>
          </p:nvPr>
        </p:nvGraphicFramePr>
        <p:xfrm>
          <a:off x="6349372" y="3683066"/>
          <a:ext cx="466344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DE52E5D-D198-4814-ADBB-29E813E9B2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831656"/>
              </p:ext>
            </p:extLst>
          </p:nvPr>
        </p:nvGraphicFramePr>
        <p:xfrm>
          <a:off x="5334904" y="2869307"/>
          <a:ext cx="530352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F72891-A99B-4BAC-B791-19F12EB783EA}"/>
              </a:ext>
            </a:extLst>
          </p:cNvPr>
          <p:cNvSpPr/>
          <p:nvPr/>
        </p:nvSpPr>
        <p:spPr>
          <a:xfrm>
            <a:off x="4686602" y="3090133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DACBC48-5737-4D0C-8EB3-70823AE137D8}"/>
              </a:ext>
            </a:extLst>
          </p:cNvPr>
          <p:cNvSpPr/>
          <p:nvPr/>
        </p:nvSpPr>
        <p:spPr>
          <a:xfrm>
            <a:off x="3497620" y="2440210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4C66247-0DC4-4335-87EB-4411BBD771D6}"/>
              </a:ext>
            </a:extLst>
          </p:cNvPr>
          <p:cNvSpPr/>
          <p:nvPr/>
        </p:nvSpPr>
        <p:spPr>
          <a:xfrm>
            <a:off x="5701070" y="3942376"/>
            <a:ext cx="546754" cy="13197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EB949-B5C9-41FD-8CE2-58B1D1A1EB61}"/>
              </a:ext>
            </a:extLst>
          </p:cNvPr>
          <p:cNvGrpSpPr/>
          <p:nvPr/>
        </p:nvGrpSpPr>
        <p:grpSpPr>
          <a:xfrm>
            <a:off x="259261" y="4153424"/>
            <a:ext cx="1672729" cy="584751"/>
            <a:chOff x="0" y="0"/>
            <a:chExt cx="1384183" cy="58475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9EF5F63-DB5D-448F-958A-FF1292AE72B5}"/>
                </a:ext>
              </a:extLst>
            </p:cNvPr>
            <p:cNvSpPr/>
            <p:nvPr/>
          </p:nvSpPr>
          <p:spPr>
            <a:xfrm>
              <a:off x="0" y="0"/>
              <a:ext cx="1384183" cy="584751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F38E4CE3-3479-4F21-BE02-B47D8035BECE}"/>
                </a:ext>
              </a:extLst>
            </p:cNvPr>
            <p:cNvSpPr txBox="1"/>
            <p:nvPr/>
          </p:nvSpPr>
          <p:spPr>
            <a:xfrm>
              <a:off x="17127" y="17127"/>
              <a:ext cx="1349929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Completed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FDF222-FA0C-45E3-8517-8AE2D2B4557E}"/>
              </a:ext>
            </a:extLst>
          </p:cNvPr>
          <p:cNvGrpSpPr/>
          <p:nvPr/>
        </p:nvGrpSpPr>
        <p:grpSpPr>
          <a:xfrm>
            <a:off x="271039" y="4894999"/>
            <a:ext cx="1660951" cy="584751"/>
            <a:chOff x="0" y="0"/>
            <a:chExt cx="1660951" cy="58475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EA1551-4198-47B7-8A01-A81327EE9470}"/>
                </a:ext>
              </a:extLst>
            </p:cNvPr>
            <p:cNvSpPr/>
            <p:nvPr/>
          </p:nvSpPr>
          <p:spPr>
            <a:xfrm>
              <a:off x="0" y="0"/>
              <a:ext cx="1660951" cy="58475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F9E58AE5-220A-40ED-B71C-CB12811FE154}"/>
                </a:ext>
              </a:extLst>
            </p:cNvPr>
            <p:cNvSpPr txBox="1"/>
            <p:nvPr/>
          </p:nvSpPr>
          <p:spPr>
            <a:xfrm>
              <a:off x="17127" y="17127"/>
              <a:ext cx="1626697" cy="550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kern="1200"/>
                <a:t>To be Completed (PP2)</a:t>
              </a:r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D843BDC-8FC8-47EB-B6AA-FCC00C105D1B}"/>
              </a:ext>
            </a:extLst>
          </p:cNvPr>
          <p:cNvGraphicFramePr/>
          <p:nvPr/>
        </p:nvGraphicFramePr>
        <p:xfrm>
          <a:off x="279959" y="5638671"/>
          <a:ext cx="1631334" cy="58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2983903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1;p52">
            <a:extLst>
              <a:ext uri="{FF2B5EF4-FFF2-40B4-BE49-F238E27FC236}">
                <a16:creationId xmlns:a16="http://schemas.microsoft.com/office/drawing/2014/main" id="{A6453D41-8C7F-4F09-9D70-7E6FA53BD1E4}"/>
              </a:ext>
            </a:extLst>
          </p:cNvPr>
          <p:cNvSpPr/>
          <p:nvPr/>
        </p:nvSpPr>
        <p:spPr>
          <a:xfrm rot="-6300093">
            <a:off x="7444295" y="823986"/>
            <a:ext cx="5867161" cy="4600427"/>
          </a:xfrm>
          <a:custGeom>
            <a:avLst/>
            <a:gdLst/>
            <a:ahLst/>
            <a:cxnLst/>
            <a:rect l="l" t="t" r="r" b="b"/>
            <a:pathLst>
              <a:path w="58147" h="51304" extrusionOk="0">
                <a:moveTo>
                  <a:pt x="29244" y="1"/>
                </a:moveTo>
                <a:cubicBezTo>
                  <a:pt x="26731" y="1"/>
                  <a:pt x="24181" y="437"/>
                  <a:pt x="21823" y="1019"/>
                </a:cubicBezTo>
                <a:cubicBezTo>
                  <a:pt x="18466" y="1858"/>
                  <a:pt x="15282" y="3218"/>
                  <a:pt x="12996" y="5042"/>
                </a:cubicBezTo>
                <a:cubicBezTo>
                  <a:pt x="8741" y="8399"/>
                  <a:pt x="8365" y="13146"/>
                  <a:pt x="7612" y="18095"/>
                </a:cubicBezTo>
                <a:cubicBezTo>
                  <a:pt x="7149" y="21105"/>
                  <a:pt x="6021" y="23449"/>
                  <a:pt x="4631" y="26112"/>
                </a:cubicBezTo>
                <a:cubicBezTo>
                  <a:pt x="3300" y="28601"/>
                  <a:pt x="2316" y="31293"/>
                  <a:pt x="1737" y="34071"/>
                </a:cubicBezTo>
                <a:cubicBezTo>
                  <a:pt x="0" y="42001"/>
                  <a:pt x="5876" y="49150"/>
                  <a:pt x="13459" y="50858"/>
                </a:cubicBezTo>
                <a:cubicBezTo>
                  <a:pt x="14826" y="51171"/>
                  <a:pt x="16212" y="51304"/>
                  <a:pt x="17604" y="51304"/>
                </a:cubicBezTo>
                <a:cubicBezTo>
                  <a:pt x="20453" y="51304"/>
                  <a:pt x="23326" y="50747"/>
                  <a:pt x="26107" y="50047"/>
                </a:cubicBezTo>
                <a:cubicBezTo>
                  <a:pt x="30737" y="48861"/>
                  <a:pt x="35224" y="47240"/>
                  <a:pt x="39883" y="46140"/>
                </a:cubicBezTo>
                <a:cubicBezTo>
                  <a:pt x="46164" y="44664"/>
                  <a:pt x="52560" y="43738"/>
                  <a:pt x="55889" y="37486"/>
                </a:cubicBezTo>
                <a:cubicBezTo>
                  <a:pt x="58146" y="33290"/>
                  <a:pt x="57972" y="28022"/>
                  <a:pt x="56178" y="23652"/>
                </a:cubicBezTo>
                <a:cubicBezTo>
                  <a:pt x="54470" y="19513"/>
                  <a:pt x="51200" y="16358"/>
                  <a:pt x="48219" y="13059"/>
                </a:cubicBezTo>
                <a:cubicBezTo>
                  <a:pt x="44659" y="9094"/>
                  <a:pt x="40954" y="3710"/>
                  <a:pt x="36034" y="1395"/>
                </a:cubicBezTo>
                <a:cubicBezTo>
                  <a:pt x="33931" y="385"/>
                  <a:pt x="31604" y="1"/>
                  <a:pt x="29244" y="1"/>
                </a:cubicBezTo>
                <a:close/>
              </a:path>
            </a:pathLst>
          </a:custGeom>
          <a:solidFill>
            <a:srgbClr val="FFEC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4DD489-3CE7-4E7E-988F-B8B6D64F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1765">
            <a:off x="-1770861" y="-157880"/>
            <a:ext cx="2474920" cy="2239787"/>
          </a:xfrm>
          <a:prstGeom prst="rect">
            <a:avLst/>
          </a:prstGeom>
        </p:spPr>
      </p:pic>
      <p:sp>
        <p:nvSpPr>
          <p:cNvPr id="53" name="Google Shape;463;p37">
            <a:extLst>
              <a:ext uri="{FF2B5EF4-FFF2-40B4-BE49-F238E27FC236}">
                <a16:creationId xmlns:a16="http://schemas.microsoft.com/office/drawing/2014/main" id="{92696519-16FD-4478-B1D5-1A3295D4E215}"/>
              </a:ext>
            </a:extLst>
          </p:cNvPr>
          <p:cNvSpPr txBox="1">
            <a:spLocks/>
          </p:cNvSpPr>
          <p:nvPr/>
        </p:nvSpPr>
        <p:spPr>
          <a:xfrm>
            <a:off x="2476500" y="406894"/>
            <a:ext cx="6858000" cy="4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Data Collection  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B55A05-ACD9-4D68-8280-577B3B6D9F44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IT18120226 | </a:t>
            </a:r>
            <a:r>
              <a:rPr lang="en-GB" b="1" err="1"/>
              <a:t>Oshadi</a:t>
            </a:r>
            <a:r>
              <a:rPr lang="en-GB" b="1"/>
              <a:t> </a:t>
            </a:r>
            <a:r>
              <a:rPr lang="en-GB" b="1" err="1"/>
              <a:t>Yashodhika</a:t>
            </a:r>
            <a:r>
              <a:rPr lang="en-GB" b="1"/>
              <a:t> G. B.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E69A7-2D5A-4DC6-A6F7-097FF33D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817F-D545-4225-B993-4EABF4C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C9AB1-E173-486A-A228-D10F9236A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8728" y="1435101"/>
            <a:ext cx="6364888" cy="46910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Data Collected through questionnaire according to phycological standard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/>
              <a:t>Individuals: 350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/>
              <a:t>Individual’s Age Range : 16 – 30 </a:t>
            </a:r>
          </a:p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E39A5-98F5-48B7-B3F1-864380E79D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37" t="18988" r="24849" b="8064"/>
          <a:stretch/>
        </p:blipFill>
        <p:spPr>
          <a:xfrm>
            <a:off x="6696888" y="1232170"/>
            <a:ext cx="5365410" cy="460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18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Data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10723123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200" b="1"/>
              <a:t>Data Labeling </a:t>
            </a:r>
          </a:p>
          <a:p>
            <a:pPr marL="457200" indent="-457200"/>
            <a:r>
              <a:rPr lang="en-US"/>
              <a:t>The data Have been Labeled according to the world standards.</a:t>
            </a:r>
          </a:p>
          <a:p>
            <a:pPr lvl="1"/>
            <a:r>
              <a:rPr lang="en-US" sz="2000"/>
              <a:t>Standard: PHQ-9 Scores and Proposed Treatment Actions</a:t>
            </a:r>
          </a:p>
          <a:p>
            <a:pPr lvl="1"/>
            <a:r>
              <a:rPr lang="en-US" sz="2000"/>
              <a:t>Guidance: Clinical Psychologist (External supervisor )</a:t>
            </a:r>
          </a:p>
          <a:p>
            <a:pPr marL="457200" lvl="1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3200" b="1"/>
              <a:t>Data Preprocessing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Clean data: Remove Rows with Missing Values, Encoding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Categorizing: Identify the Depression levels according to PHQ-9 Scores </a:t>
            </a:r>
          </a:p>
          <a:p>
            <a:pPr lvl="2"/>
            <a:r>
              <a:rPr lang="en-US"/>
              <a:t>Depressed Individuals –  100 (Mild: 62 / Moderate:27 /  severe: 11)</a:t>
            </a:r>
          </a:p>
          <a:p>
            <a:pPr lvl="2"/>
            <a:endParaRPr lang="en-US" sz="1200"/>
          </a:p>
          <a:p>
            <a:pPr lvl="1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3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Data Analysis (Cont’d)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28AE71-6FCD-491D-85B7-7804F547E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Data Labeling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ED25B96-9BF1-463A-BC0C-F7FAAEE68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21374" r="19450" b="7008"/>
          <a:stretch/>
        </p:blipFill>
        <p:spPr>
          <a:xfrm>
            <a:off x="4265385" y="1245141"/>
            <a:ext cx="7715454" cy="4977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8919EB-BBE0-4AE0-94E5-33A3D8FA05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23" t="45248" r="27110" b="12908"/>
          <a:stretch/>
        </p:blipFill>
        <p:spPr>
          <a:xfrm>
            <a:off x="184643" y="2324262"/>
            <a:ext cx="3963564" cy="34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42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454" y="-488842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Data Analysis (Cont’d)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28AE71-6FCD-491D-85B7-7804F547E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938720"/>
            <a:ext cx="5384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Data Preprocessing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C953A9-033B-4456-AF1B-A9C542EE1D0F}"/>
              </a:ext>
            </a:extLst>
          </p:cNvPr>
          <p:cNvGrpSpPr/>
          <p:nvPr/>
        </p:nvGrpSpPr>
        <p:grpSpPr>
          <a:xfrm>
            <a:off x="188944" y="1456919"/>
            <a:ext cx="6104695" cy="4662582"/>
            <a:chOff x="0" y="0"/>
            <a:chExt cx="5859780" cy="44272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E37010-F08C-4769-A281-501993127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0" t="36468" r="14230" b="51453"/>
            <a:stretch/>
          </p:blipFill>
          <p:spPr bwMode="auto">
            <a:xfrm>
              <a:off x="38100" y="1684020"/>
              <a:ext cx="5821680" cy="56324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B55895-D135-4581-A045-3EB21AEA2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6" t="40570" r="14103" b="15897"/>
            <a:stretch/>
          </p:blipFill>
          <p:spPr bwMode="auto">
            <a:xfrm>
              <a:off x="0" y="2270760"/>
              <a:ext cx="5760720" cy="21564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978B460-265B-4D0A-9E6A-FF2E9985F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0" t="44901" r="21154" b="22279"/>
            <a:stretch/>
          </p:blipFill>
          <p:spPr bwMode="auto">
            <a:xfrm>
              <a:off x="83820" y="0"/>
              <a:ext cx="5687060" cy="16611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48F26D-362F-45E6-B2C1-E16EF4069E1B}"/>
              </a:ext>
            </a:extLst>
          </p:cNvPr>
          <p:cNvGrpSpPr/>
          <p:nvPr/>
        </p:nvGrpSpPr>
        <p:grpSpPr>
          <a:xfrm>
            <a:off x="6636211" y="1320718"/>
            <a:ext cx="5267367" cy="4770028"/>
            <a:chOff x="0" y="0"/>
            <a:chExt cx="5295900" cy="50292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D7A516-27D7-4DEF-B389-97494B673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6" t="68604" r="39487" b="9971"/>
            <a:stretch/>
          </p:blipFill>
          <p:spPr bwMode="auto">
            <a:xfrm>
              <a:off x="0" y="1043940"/>
              <a:ext cx="5265420" cy="12807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07828E0-7135-4872-A72B-BF73B4C9B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5" t="42165" r="24744" b="34815"/>
            <a:stretch/>
          </p:blipFill>
          <p:spPr bwMode="auto">
            <a:xfrm>
              <a:off x="175260" y="0"/>
              <a:ext cx="5104130" cy="11068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F56EE2E-425B-4CED-99A7-28B608EFA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9" t="26439" r="15129" b="13618"/>
            <a:stretch/>
          </p:blipFill>
          <p:spPr bwMode="auto">
            <a:xfrm>
              <a:off x="68580" y="2324100"/>
              <a:ext cx="5227320" cy="27051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1245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A794E1-9DC7-4FD8-9366-15FCD265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880" y="4648200"/>
            <a:ext cx="1600200" cy="1439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11967-2D35-4893-9E44-918FD325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685800"/>
            <a:ext cx="2033569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38E6D-E842-4D07-B9B5-A1703519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79150"/>
            <a:ext cx="2594000" cy="233279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655D9B-C172-4F5C-91EA-5F4534A08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10515600" cy="5181600"/>
          </a:xfrm>
          <a:ln>
            <a:solidFill>
              <a:srgbClr val="FF0000"/>
            </a:solidFill>
          </a:ln>
        </p:spPr>
      </p:pic>
      <p:sp>
        <p:nvSpPr>
          <p:cNvPr id="4" name="Google Shape;463;p37">
            <a:extLst>
              <a:ext uri="{FF2B5EF4-FFF2-40B4-BE49-F238E27FC236}">
                <a16:creationId xmlns:a16="http://schemas.microsoft.com/office/drawing/2014/main" id="{74609314-C850-44A7-8758-385AD69C51B4}"/>
              </a:ext>
            </a:extLst>
          </p:cNvPr>
          <p:cNvSpPr txBox="1">
            <a:spLocks/>
          </p:cNvSpPr>
          <p:nvPr/>
        </p:nvSpPr>
        <p:spPr>
          <a:xfrm>
            <a:off x="2667000" y="287250"/>
            <a:ext cx="6858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Overall System Diagram </a:t>
            </a:r>
          </a:p>
        </p:txBody>
      </p:sp>
    </p:spTree>
    <p:extLst>
      <p:ext uri="{BB962C8B-B14F-4D97-AF65-F5344CB8AC3E}">
        <p14:creationId xmlns:p14="http://schemas.microsoft.com/office/powerpoint/2010/main" val="3476886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Model Implementation </a:t>
            </a:r>
          </a:p>
          <a:p>
            <a:r>
              <a:rPr lang="en-US" sz="2400"/>
              <a:t>Model have been Implemented with supervised learning  classification Algorithms.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k-nearest neighbors (KNN) algorithm : Accuracy at k = 15 </a:t>
            </a:r>
            <a:r>
              <a:rPr lang="en-US" sz="200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>
                <a:solidFill>
                  <a:srgbClr val="FF0000"/>
                </a:solidFill>
              </a:rPr>
              <a:t>0.7571428571428571 </a:t>
            </a:r>
          </a:p>
          <a:p>
            <a:pPr marL="457200" lvl="1" indent="0">
              <a:buNone/>
            </a:pPr>
            <a:endParaRPr lang="en-US" sz="2000">
              <a:solidFill>
                <a:srgbClr val="FF0000"/>
              </a:solidFill>
            </a:endParaRPr>
          </a:p>
          <a:p>
            <a:pPr lvl="1"/>
            <a:r>
              <a:rPr lang="en-US" sz="2000"/>
              <a:t>Support Vector Machine (SVM) algorithm  : Accuracy </a:t>
            </a:r>
            <a:r>
              <a:rPr lang="en-US" sz="2000">
                <a:sym typeface="Wingdings" panose="05000000000000000000" pitchFamily="2" charset="2"/>
              </a:rPr>
              <a:t>for kernel = poly with degree = 3 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altLang="en-US" sz="2000">
                <a:solidFill>
                  <a:srgbClr val="000000"/>
                </a:solidFill>
              </a:rPr>
              <a:t>0.671428571</a:t>
            </a:r>
          </a:p>
          <a:p>
            <a:pPr marL="457200" lvl="1" indent="0">
              <a:buNone/>
            </a:pPr>
            <a:endParaRPr lang="en-US" altLang="en-US" sz="2000">
              <a:solidFill>
                <a:srgbClr val="000000"/>
              </a:solidFill>
            </a:endParaRPr>
          </a:p>
          <a:p>
            <a:pPr lvl="1"/>
            <a:r>
              <a:rPr lang="en-US" sz="2000"/>
              <a:t>Random Forest algorithm: Accuracy </a:t>
            </a:r>
            <a:r>
              <a:rPr lang="en-US" sz="2000">
                <a:sym typeface="Wingdings" panose="05000000000000000000" pitchFamily="2" charset="2"/>
              </a:rPr>
              <a:t> </a:t>
            </a:r>
            <a:r>
              <a:rPr lang="en-US" altLang="en-US" sz="2000">
                <a:solidFill>
                  <a:srgbClr val="000000"/>
                </a:solidFill>
              </a:rPr>
              <a:t>0.5857142857142857</a:t>
            </a:r>
            <a:r>
              <a:rPr lang="en-US" altLang="en-US" sz="2000"/>
              <a:t> </a:t>
            </a:r>
          </a:p>
          <a:p>
            <a:pPr marL="457200" lvl="1" indent="0">
              <a:buNone/>
            </a:pPr>
            <a:endParaRPr lang="en-US" altLang="en-US" sz="2000"/>
          </a:p>
          <a:p>
            <a:r>
              <a:rPr lang="en-US" sz="2400"/>
              <a:t>From The Best Accuracy model KNN Pickle file have been separated for API purposes. </a:t>
            </a:r>
          </a:p>
          <a:p>
            <a:pPr marL="0" indent="0">
              <a:buNone/>
            </a:pPr>
            <a:endParaRPr lang="en-US" sz="2400"/>
          </a:p>
          <a:p>
            <a:pPr lvl="1"/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37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676" y="974005"/>
            <a:ext cx="5384800" cy="4525963"/>
          </a:xfrm>
        </p:spPr>
        <p:txBody>
          <a:bodyPr/>
          <a:lstStyle/>
          <a:p>
            <a:r>
              <a:rPr lang="en-US" b="1"/>
              <a:t>Model Implementation (KNN)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2E9445-57D1-4F36-9EA6-61906043E272}"/>
              </a:ext>
            </a:extLst>
          </p:cNvPr>
          <p:cNvGrpSpPr/>
          <p:nvPr/>
        </p:nvGrpSpPr>
        <p:grpSpPr>
          <a:xfrm>
            <a:off x="624941" y="1303415"/>
            <a:ext cx="11221586" cy="5047833"/>
            <a:chOff x="624941" y="1442401"/>
            <a:chExt cx="11221586" cy="50478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61B6A3-C1E9-4040-96BA-CE99233D84EC}"/>
                </a:ext>
              </a:extLst>
            </p:cNvPr>
            <p:cNvGrpSpPr/>
            <p:nvPr/>
          </p:nvGrpSpPr>
          <p:grpSpPr>
            <a:xfrm>
              <a:off x="7427000" y="1442401"/>
              <a:ext cx="4419527" cy="3973197"/>
              <a:chOff x="6640135" y="1635558"/>
              <a:chExt cx="5326380" cy="46955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81C2B3B-DB46-4422-854E-1373194F846A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00" t="24160" r="15641" b="33447"/>
              <a:stretch/>
            </p:blipFill>
            <p:spPr bwMode="auto">
              <a:xfrm>
                <a:off x="6640135" y="1635558"/>
                <a:ext cx="5326380" cy="183070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ABD6907-2CE6-459A-A3ED-B0D6C701FD59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78" t="39658" r="36795" b="13162"/>
              <a:stretch/>
            </p:blipFill>
            <p:spPr bwMode="auto">
              <a:xfrm>
                <a:off x="6640135" y="3466263"/>
                <a:ext cx="5326380" cy="2864796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5" name="Picture 1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7E0408B5-785A-4ACB-987B-21D7FAB1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41" y="3853070"/>
              <a:ext cx="4779228" cy="26371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89FF97-4706-4D9B-8F30-59D1714875D4}"/>
                </a:ext>
              </a:extLst>
            </p:cNvPr>
            <p:cNvSpPr txBox="1"/>
            <p:nvPr/>
          </p:nvSpPr>
          <p:spPr>
            <a:xfrm>
              <a:off x="4961858" y="3167392"/>
              <a:ext cx="1561291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Maximum  Accuracy 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B64406-E5FD-4047-998C-1DAA8DCB50BB}"/>
                </a:ext>
              </a:extLst>
            </p:cNvPr>
            <p:cNvSpPr txBox="1"/>
            <p:nvPr/>
          </p:nvSpPr>
          <p:spPr>
            <a:xfrm>
              <a:off x="5463575" y="4490609"/>
              <a:ext cx="1818473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Model Accuracy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FF61EF-033B-4557-8546-B434804C1440}"/>
                </a:ext>
              </a:extLst>
            </p:cNvPr>
            <p:cNvSpPr txBox="1"/>
            <p:nvPr/>
          </p:nvSpPr>
          <p:spPr>
            <a:xfrm>
              <a:off x="5599993" y="5514663"/>
              <a:ext cx="1818473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Dump Pickle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3139C5-DDBF-4D5F-BCEC-70BFBC642E24}"/>
                </a:ext>
              </a:extLst>
            </p:cNvPr>
            <p:cNvSpPr txBox="1"/>
            <p:nvPr/>
          </p:nvSpPr>
          <p:spPr>
            <a:xfrm>
              <a:off x="8968902" y="5613467"/>
              <a:ext cx="2159541" cy="646331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Minimum Error K finding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34CD88D-674F-4EB0-A0FC-F9797FE839EE}"/>
                </a:ext>
              </a:extLst>
            </p:cNvPr>
            <p:cNvGrpSpPr/>
            <p:nvPr/>
          </p:nvGrpSpPr>
          <p:grpSpPr>
            <a:xfrm>
              <a:off x="624941" y="1556400"/>
              <a:ext cx="5898208" cy="2103600"/>
              <a:chOff x="624941" y="1556400"/>
              <a:chExt cx="5898208" cy="21036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6AAC30E-828A-43EE-ACF3-48077DEEF112}"/>
                  </a:ext>
                </a:extLst>
              </p:cNvPr>
              <p:cNvPicPr/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44" t="32593" r="14102" b="17265"/>
              <a:stretch/>
            </p:blipFill>
            <p:spPr bwMode="auto">
              <a:xfrm>
                <a:off x="624941" y="1556400"/>
                <a:ext cx="3998344" cy="210360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160158-2FFC-4A9D-A1A2-42B309334E1E}"/>
                  </a:ext>
                </a:extLst>
              </p:cNvPr>
              <p:cNvSpPr txBox="1"/>
              <p:nvPr/>
            </p:nvSpPr>
            <p:spPr>
              <a:xfrm>
                <a:off x="4961858" y="1721061"/>
                <a:ext cx="1561291" cy="646331"/>
              </a:xfrm>
              <a:prstGeom prst="rect">
                <a:avLst/>
              </a:prstGeom>
              <a:solidFill>
                <a:srgbClr val="F9BB7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Train Test Set Splitting 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ACC8CCE-5558-4A33-9A10-1D42AEE70F81}"/>
                  </a:ext>
                </a:extLst>
              </p:cNvPr>
              <p:cNvCxnSpPr/>
              <p:nvPr/>
            </p:nvCxnSpPr>
            <p:spPr>
              <a:xfrm flipH="1">
                <a:off x="4295064" y="2069553"/>
                <a:ext cx="629651" cy="3832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0349EDF-4A6B-45D7-8ACB-5E0EF9B5CA80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3314262" y="3490558"/>
              <a:ext cx="1647596" cy="467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5BE04A1-8850-447B-A86A-B29A8B042C70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3581705" y="4675275"/>
              <a:ext cx="1881870" cy="622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7ECC397-2DA2-4718-BA7D-2185A931F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7329" y="5679534"/>
              <a:ext cx="1932664" cy="440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352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/>
              <a:t>Model Implementation (SVM)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5253FB-8F39-475B-9719-13021B93E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19" y="2557693"/>
            <a:ext cx="4854102" cy="377926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305DB3-DD2C-4C92-8EFA-B1E40E122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557693"/>
            <a:ext cx="5310657" cy="3598614"/>
          </a:xfrm>
          <a:prstGeom prst="rect">
            <a:avLst/>
          </a:prstGeom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00631876-1EE0-4319-8C46-E3335DD9CC8A}"/>
              </a:ext>
            </a:extLst>
          </p:cNvPr>
          <p:cNvSpPr txBox="1">
            <a:spLocks/>
          </p:cNvSpPr>
          <p:nvPr/>
        </p:nvSpPr>
        <p:spPr>
          <a:xfrm>
            <a:off x="6392839" y="1630344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Model Implementation (Random Forest)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690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Model API Implementation.  </a:t>
            </a:r>
          </a:p>
          <a:p>
            <a:r>
              <a:rPr lang="en-US" sz="2400"/>
              <a:t>Using the Model Pickle file write an API for access the model in Mobile Application. </a:t>
            </a:r>
          </a:p>
          <a:p>
            <a:pPr lvl="1"/>
            <a:r>
              <a:rPr lang="en-US" sz="2000"/>
              <a:t>Methods used: Python Fast API</a:t>
            </a:r>
          </a:p>
          <a:p>
            <a:pPr lvl="1"/>
            <a:r>
              <a:rPr lang="en-US" sz="2000"/>
              <a:t>Purpose : In order to Pass phone usage parameters and acquire the Prediction. </a:t>
            </a:r>
          </a:p>
          <a:p>
            <a:pPr marL="0" indent="0">
              <a:buNone/>
            </a:pPr>
            <a:r>
              <a:rPr lang="en-US" sz="3200" b="1"/>
              <a:t>API Deploy In server</a:t>
            </a:r>
          </a:p>
          <a:p>
            <a:r>
              <a:rPr lang="en-US" sz="2400"/>
              <a:t>The implemented API has been deployed in the server for secure accessibility . </a:t>
            </a:r>
          </a:p>
          <a:p>
            <a:pPr lvl="1"/>
            <a:r>
              <a:rPr lang="en-US" sz="2000"/>
              <a:t>Server: Deployed in Heroku</a:t>
            </a:r>
          </a:p>
          <a:p>
            <a:pPr marL="457200" lvl="1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3200" b="1"/>
              <a:t>API Testing.  </a:t>
            </a:r>
          </a:p>
          <a:p>
            <a:r>
              <a:rPr lang="en-US" sz="2400"/>
              <a:t>Used Swagger to test the API . </a:t>
            </a:r>
          </a:p>
          <a:p>
            <a:pPr marL="457200" lvl="1" indent="0">
              <a:buNone/>
            </a:pPr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722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90" y="-615169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420" y="1166018"/>
            <a:ext cx="5384800" cy="4525963"/>
          </a:xfrm>
        </p:spPr>
        <p:txBody>
          <a:bodyPr/>
          <a:lstStyle/>
          <a:p>
            <a:r>
              <a:rPr lang="en-US" b="1"/>
              <a:t>API Implementation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472D78-964F-4BD9-8CEE-BFE18890199D}"/>
              </a:ext>
            </a:extLst>
          </p:cNvPr>
          <p:cNvGrpSpPr/>
          <p:nvPr/>
        </p:nvGrpSpPr>
        <p:grpSpPr>
          <a:xfrm>
            <a:off x="397812" y="1096962"/>
            <a:ext cx="11231163" cy="5324324"/>
            <a:chOff x="397812" y="1096962"/>
            <a:chExt cx="11231163" cy="5324324"/>
          </a:xfrm>
        </p:grpSpPr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DA267D9A-D5CD-4709-B64A-31F723809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12" y="1884440"/>
              <a:ext cx="5831768" cy="341342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E0FD253-233F-4A5B-9694-B131DCDD285A}"/>
                </a:ext>
              </a:extLst>
            </p:cNvPr>
            <p:cNvGrpSpPr/>
            <p:nvPr/>
          </p:nvGrpSpPr>
          <p:grpSpPr>
            <a:xfrm>
              <a:off x="6492290" y="1096962"/>
              <a:ext cx="5136685" cy="5324324"/>
              <a:chOff x="6492290" y="1096962"/>
              <a:chExt cx="5136685" cy="5324324"/>
            </a:xfrm>
          </p:grpSpPr>
          <p:pic>
            <p:nvPicPr>
              <p:cNvPr id="14" name="Picture 13" descr="Text&#10;&#10;Description automatically generated">
                <a:extLst>
                  <a:ext uri="{FF2B5EF4-FFF2-40B4-BE49-F238E27FC236}">
                    <a16:creationId xmlns:a16="http://schemas.microsoft.com/office/drawing/2014/main" id="{B37358B6-075F-4B8D-BFC3-2B463DD72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290" y="1096962"/>
                <a:ext cx="5136685" cy="4700652"/>
              </a:xfrm>
              <a:prstGeom prst="rect">
                <a:avLst/>
              </a:prstGeom>
            </p:spPr>
          </p:pic>
          <p:pic>
            <p:nvPicPr>
              <p:cNvPr id="16" name="Picture 15" descr="Text&#10;&#10;Description automatically generated">
                <a:extLst>
                  <a:ext uri="{FF2B5EF4-FFF2-40B4-BE49-F238E27FC236}">
                    <a16:creationId xmlns:a16="http://schemas.microsoft.com/office/drawing/2014/main" id="{8A672A1B-8DE0-4669-BDA3-0BBB14CD9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290" y="5781052"/>
                <a:ext cx="5136684" cy="64023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49552B-BA80-4C3B-9347-4D5DA4DDAFE4}"/>
                </a:ext>
              </a:extLst>
            </p:cNvPr>
            <p:cNvSpPr txBox="1"/>
            <p:nvPr/>
          </p:nvSpPr>
          <p:spPr>
            <a:xfrm>
              <a:off x="3784474" y="5781052"/>
              <a:ext cx="2445106" cy="369332"/>
            </a:xfrm>
            <a:prstGeom prst="rect">
              <a:avLst/>
            </a:prstGeom>
            <a:solidFill>
              <a:srgbClr val="F9BB75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Import Pickle File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96B04C-B64F-4505-BDF1-24BA03D93B97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5007027" y="2582944"/>
              <a:ext cx="1827406" cy="31981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91475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Model Implementation and Deploy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527" y="1015739"/>
            <a:ext cx="5384800" cy="4525963"/>
          </a:xfrm>
        </p:spPr>
        <p:txBody>
          <a:bodyPr/>
          <a:lstStyle/>
          <a:p>
            <a:r>
              <a:rPr lang="en-US" b="1"/>
              <a:t>API Deploy (Heroku)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00631876-1EE0-4319-8C46-E3335DD9CC8A}"/>
              </a:ext>
            </a:extLst>
          </p:cNvPr>
          <p:cNvSpPr txBox="1">
            <a:spLocks/>
          </p:cNvSpPr>
          <p:nvPr/>
        </p:nvSpPr>
        <p:spPr>
          <a:xfrm>
            <a:off x="6392839" y="1015738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API Testing (Swagger) 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FD4ED4-2FB5-425B-ADEE-509981576DC3}"/>
              </a:ext>
            </a:extLst>
          </p:cNvPr>
          <p:cNvGrpSpPr/>
          <p:nvPr/>
        </p:nvGrpSpPr>
        <p:grpSpPr>
          <a:xfrm>
            <a:off x="5851126" y="1557491"/>
            <a:ext cx="6052452" cy="4695148"/>
            <a:chOff x="5646212" y="739615"/>
            <a:chExt cx="4986780" cy="341085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7F7C10-AF0B-4523-88D3-FD7A48EF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212" y="3276595"/>
              <a:ext cx="4986779" cy="873878"/>
            </a:xfrm>
            <a:prstGeom prst="rect">
              <a:avLst/>
            </a:prstGeom>
          </p:spPr>
        </p:pic>
        <p:pic>
          <p:nvPicPr>
            <p:cNvPr id="15" name="Picture 14" descr="A picture containing text, screenshot, monitor, screen&#10;&#10;Description automatically generated">
              <a:extLst>
                <a:ext uri="{FF2B5EF4-FFF2-40B4-BE49-F238E27FC236}">
                  <a16:creationId xmlns:a16="http://schemas.microsoft.com/office/drawing/2014/main" id="{4A085286-1A24-43D5-BB69-5D47F900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213" y="739615"/>
              <a:ext cx="4986779" cy="253910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EF919B-31A7-4F87-8FD0-CBC7CA350F32}"/>
              </a:ext>
            </a:extLst>
          </p:cNvPr>
          <p:cNvGrpSpPr/>
          <p:nvPr/>
        </p:nvGrpSpPr>
        <p:grpSpPr>
          <a:xfrm>
            <a:off x="304799" y="1734199"/>
            <a:ext cx="5220930" cy="4667081"/>
            <a:chOff x="304799" y="1734199"/>
            <a:chExt cx="5220930" cy="46670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63E5F9D-C28C-4ACC-8636-E14F88305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347"/>
            <a:stretch/>
          </p:blipFill>
          <p:spPr bwMode="auto">
            <a:xfrm>
              <a:off x="338983" y="1734199"/>
              <a:ext cx="5186746" cy="1339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F83B1D2-258E-49AB-BBD0-B02FBC4A8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799" y="3053359"/>
              <a:ext cx="5220929" cy="3347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3830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Access Phone Usage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67128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Accessing The Phone Usage </a:t>
            </a:r>
          </a:p>
          <a:p>
            <a:r>
              <a:rPr lang="en-US" sz="2400"/>
              <a:t>In order to Access the App Usage Data Of the user have used the Flutter Package.</a:t>
            </a:r>
            <a:endParaRPr lang="en-US" sz="2000">
              <a:solidFill>
                <a:srgbClr val="FF0000"/>
              </a:solidFill>
            </a:endParaRPr>
          </a:p>
          <a:p>
            <a:pPr lvl="1"/>
            <a:r>
              <a:rPr lang="en-US" altLang="en-US" sz="2000">
                <a:solidFill>
                  <a:srgbClr val="000000"/>
                </a:solidFill>
              </a:rPr>
              <a:t>Package </a:t>
            </a:r>
            <a:r>
              <a:rPr lang="en-US" altLang="en-US" sz="200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000">
                <a:solidFill>
                  <a:srgbClr val="000000"/>
                </a:solidFill>
              </a:rPr>
              <a:t>app_usage:1.2.0</a:t>
            </a:r>
          </a:p>
          <a:p>
            <a:pPr lvl="1"/>
            <a:r>
              <a:rPr lang="en-US" altLang="en-US" sz="2000"/>
              <a:t>Minimum SDK for the Package </a:t>
            </a:r>
            <a:r>
              <a:rPr lang="en-US" altLang="en-US" sz="2000">
                <a:sym typeface="Wingdings" panose="05000000000000000000" pitchFamily="2" charset="2"/>
              </a:rPr>
              <a:t> 21</a:t>
            </a:r>
            <a:endParaRPr lang="en-US" altLang="en-US" sz="2000"/>
          </a:p>
          <a:p>
            <a:pPr lvl="1"/>
            <a:r>
              <a:rPr lang="en-US" altLang="en-US" sz="2000"/>
              <a:t>Language: Flutter and Dart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3200" b="1"/>
              <a:t>Clean accessed Data.  </a:t>
            </a:r>
          </a:p>
          <a:p>
            <a:r>
              <a:rPr lang="en-US" sz="2400"/>
              <a:t>The Data retrieving from the package is not readable, So we need to Go with some steps to make them Readable.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545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Access Phone Usage (Cont’d)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F99BD5-09DE-4219-9398-7A99B0FD75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/>
              <a:t>Accessing The Phone Usage </a:t>
            </a:r>
          </a:p>
          <a:p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3373AC0-FFAE-4308-8D15-799AAA1920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4" r="64263" b="44474"/>
          <a:stretch/>
        </p:blipFill>
        <p:spPr>
          <a:xfrm>
            <a:off x="853998" y="2089795"/>
            <a:ext cx="3116125" cy="28409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56D5F0-2B20-4B6A-A8FC-674B0359F57F}"/>
              </a:ext>
            </a:extLst>
          </p:cNvPr>
          <p:cNvSpPr txBox="1"/>
          <p:nvPr/>
        </p:nvSpPr>
        <p:spPr>
          <a:xfrm>
            <a:off x="4368562" y="3711722"/>
            <a:ext cx="1561291" cy="369332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r>
              <a:rPr lang="en-US"/>
              <a:t>Package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F9DD3F-2855-4E3B-BB44-63878F7F1AD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297678" y="3896388"/>
            <a:ext cx="1070884" cy="75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5A55FB6-3253-495A-8D95-5FE394B10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57" y="2130927"/>
            <a:ext cx="6745827" cy="13572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24C2EF-EACE-4237-9DD4-41C1C3AB6204}"/>
              </a:ext>
            </a:extLst>
          </p:cNvPr>
          <p:cNvSpPr txBox="1"/>
          <p:nvPr/>
        </p:nvSpPr>
        <p:spPr>
          <a:xfrm>
            <a:off x="8619188" y="4018861"/>
            <a:ext cx="2674794" cy="369332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r>
              <a:rPr lang="en-US"/>
              <a:t>Minimum SDK Version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6FAC32-8DE1-4E12-BEC6-434853756AC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208366" y="2682921"/>
            <a:ext cx="1410822" cy="152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6915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Access Phone Usage (Cont’d)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24980060-6A0D-44CD-B395-DA514AF583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8" y="1783529"/>
            <a:ext cx="5375056" cy="3567526"/>
          </a:xfr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1FA2476B-23A7-4838-A280-39A567F3631F}"/>
              </a:ext>
            </a:extLst>
          </p:cNvPr>
          <p:cNvSpPr txBox="1">
            <a:spLocks/>
          </p:cNvSpPr>
          <p:nvPr/>
        </p:nvSpPr>
        <p:spPr>
          <a:xfrm>
            <a:off x="635540" y="1168942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Clean Data </a:t>
            </a: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3526AAB-0E8D-4AEB-A9AF-25B17C19D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68" y="1696463"/>
            <a:ext cx="5702710" cy="36545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1C06BA-3717-41FB-8406-51B37E8B4340}"/>
              </a:ext>
            </a:extLst>
          </p:cNvPr>
          <p:cNvSpPr txBox="1"/>
          <p:nvPr/>
        </p:nvSpPr>
        <p:spPr>
          <a:xfrm>
            <a:off x="1794020" y="5581994"/>
            <a:ext cx="1941402" cy="369332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r>
              <a:rPr lang="en-US"/>
              <a:t>Before Clean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B3AB40-FAEB-49C6-8782-5BB1CC84BB93}"/>
              </a:ext>
            </a:extLst>
          </p:cNvPr>
          <p:cNvSpPr txBox="1"/>
          <p:nvPr/>
        </p:nvSpPr>
        <p:spPr>
          <a:xfrm>
            <a:off x="7812198" y="5602380"/>
            <a:ext cx="1941402" cy="369332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r>
              <a:rPr lang="en-US"/>
              <a:t>After Clean  </a:t>
            </a:r>
          </a:p>
        </p:txBody>
      </p:sp>
    </p:spTree>
    <p:extLst>
      <p:ext uri="{BB962C8B-B14F-4D97-AF65-F5344CB8AC3E}">
        <p14:creationId xmlns:p14="http://schemas.microsoft.com/office/powerpoint/2010/main" val="3261995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API Implementation To identify App Category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/>
              <a:t>API Implementation </a:t>
            </a:r>
          </a:p>
          <a:p>
            <a:r>
              <a:rPr lang="en-US" sz="2400"/>
              <a:t>To Identify the categories of the mobile apps, required to implement a Method .</a:t>
            </a:r>
            <a:endParaRPr lang="en-US" sz="2000">
              <a:solidFill>
                <a:srgbClr val="FF0000"/>
              </a:solidFill>
            </a:endParaRPr>
          </a:p>
          <a:p>
            <a:pPr lvl="1"/>
            <a:r>
              <a:rPr lang="en-US" altLang="en-US" sz="2000">
                <a:solidFill>
                  <a:srgbClr val="FF0000"/>
                </a:solidFill>
              </a:rPr>
              <a:t>Issue : There was No recourses to apply in order to identify the app category. </a:t>
            </a:r>
          </a:p>
          <a:p>
            <a:pPr lvl="1"/>
            <a:r>
              <a:rPr lang="en-US" altLang="en-US" sz="2000">
                <a:solidFill>
                  <a:schemeClr val="accent5">
                    <a:lumMod val="75000"/>
                  </a:schemeClr>
                </a:solidFill>
              </a:rPr>
              <a:t>Solution : Implemented an API to identify app category. </a:t>
            </a:r>
          </a:p>
          <a:p>
            <a:pPr lvl="2"/>
            <a:r>
              <a:rPr lang="en-US" altLang="en-US" sz="1800" b="1">
                <a:solidFill>
                  <a:srgbClr val="000000"/>
                </a:solidFill>
              </a:rPr>
              <a:t>Method:  </a:t>
            </a:r>
            <a:r>
              <a:rPr lang="en-US" altLang="en-US" sz="1800">
                <a:solidFill>
                  <a:srgbClr val="000000"/>
                </a:solidFill>
              </a:rPr>
              <a:t>according to the package name of the mobile app Access google Play store Browser HTML selector  and get the category for this process implemented an API. </a:t>
            </a:r>
          </a:p>
          <a:p>
            <a:pPr lvl="2"/>
            <a:r>
              <a:rPr lang="en-US" altLang="en-US" sz="1800" b="1"/>
              <a:t>Framework use to implement </a:t>
            </a:r>
            <a:r>
              <a:rPr lang="en-US" altLang="en-US" sz="1800"/>
              <a:t>: Laravel</a:t>
            </a:r>
          </a:p>
          <a:p>
            <a:pPr lvl="2"/>
            <a:r>
              <a:rPr lang="en-US" sz="1800" b="1"/>
              <a:t>Library</a:t>
            </a:r>
            <a:r>
              <a:rPr lang="en-US" sz="1800"/>
              <a:t>: </a:t>
            </a:r>
            <a:r>
              <a:rPr lang="en-US" altLang="en-US" sz="1800"/>
              <a:t>crawler</a:t>
            </a:r>
            <a:r>
              <a:rPr lang="en-US" sz="1800"/>
              <a:t> </a:t>
            </a:r>
          </a:p>
          <a:p>
            <a:pPr lvl="2"/>
            <a:r>
              <a:rPr lang="en-US" sz="1800" b="1"/>
              <a:t>IDE</a:t>
            </a:r>
            <a:r>
              <a:rPr lang="en-US" sz="1800"/>
              <a:t>: </a:t>
            </a:r>
            <a:r>
              <a:rPr lang="en-US" sz="1800" err="1"/>
              <a:t>PhpStorm</a:t>
            </a:r>
            <a:endParaRPr lang="en-US" sz="1800"/>
          </a:p>
          <a:p>
            <a:pPr marL="0" indent="0">
              <a:buNone/>
            </a:pPr>
            <a:r>
              <a:rPr lang="en-US" sz="3200" b="1"/>
              <a:t>Deploy And Test API.  </a:t>
            </a:r>
          </a:p>
          <a:p>
            <a:r>
              <a:rPr lang="en-US" sz="2400"/>
              <a:t>The API is Deployed for Accessing through flutter app and Tested for ensure the process.</a:t>
            </a:r>
          </a:p>
          <a:p>
            <a:pPr lvl="1"/>
            <a:r>
              <a:rPr lang="en-US" sz="2000"/>
              <a:t>Deployed :  Heroku</a:t>
            </a:r>
          </a:p>
          <a:p>
            <a:pPr lvl="1"/>
            <a:r>
              <a:rPr lang="en-US" sz="2000"/>
              <a:t>Test: Postman.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3;p37">
            <a:extLst>
              <a:ext uri="{FF2B5EF4-FFF2-40B4-BE49-F238E27FC236}">
                <a16:creationId xmlns:a16="http://schemas.microsoft.com/office/drawing/2014/main" id="{74609314-C850-44A7-8758-385AD69C51B4}"/>
              </a:ext>
            </a:extLst>
          </p:cNvPr>
          <p:cNvSpPr txBox="1">
            <a:spLocks/>
          </p:cNvSpPr>
          <p:nvPr/>
        </p:nvSpPr>
        <p:spPr>
          <a:xfrm>
            <a:off x="1170039" y="287250"/>
            <a:ext cx="9556955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Neucha"/>
              <a:buNone/>
              <a:defRPr sz="3200" b="1" i="0" u="none" strike="noStrike" cap="none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accent5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878C"/>
              </a:buClr>
              <a:buSzPts val="3000"/>
              <a:buFont typeface="Neucha"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Technologies</a:t>
            </a: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, 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61878C"/>
                </a:solidFill>
                <a:effectLst/>
                <a:uLnTx/>
                <a:uFillTx/>
                <a:latin typeface="+mn-lt"/>
                <a:sym typeface="Neucha"/>
              </a:rPr>
              <a:t>Techniques, Algorithms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82456E-B1AC-4D62-B572-466B8B38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837" y="1219822"/>
            <a:ext cx="2896124" cy="875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C6E3E-A7AD-4141-8FC4-3249EFE6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713" y="2395109"/>
            <a:ext cx="2896124" cy="801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E27BFD-8C9C-42AE-9832-E31487BEE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855" y="3429000"/>
            <a:ext cx="1973840" cy="801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D20B25-5F35-4BB6-8B93-37B879025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837" y="4563051"/>
            <a:ext cx="1914310" cy="335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740ACC-86C1-4E78-BA23-F7D1AD562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713" y="5003711"/>
            <a:ext cx="996255" cy="871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B92947-32B7-47BF-9D01-6105031F7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0642" y="5229903"/>
            <a:ext cx="1519009" cy="483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D197EA-7023-4405-9481-B5C85592C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35900" y="-362790"/>
            <a:ext cx="2115495" cy="17923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11F565-0020-420A-89DC-20ADCE3BA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5567" y="1902981"/>
            <a:ext cx="4081784" cy="3617943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FEF35B5-6844-4E9D-93BE-0FF66E74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684000" cy="5181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Mobile App Development</a:t>
            </a:r>
          </a:p>
          <a:p>
            <a:pPr lvl="1"/>
            <a:r>
              <a:rPr lang="en-US" dirty="0"/>
              <a:t>Flutter</a:t>
            </a:r>
          </a:p>
          <a:p>
            <a:pPr lvl="1"/>
            <a:r>
              <a:rPr lang="en-US" dirty="0"/>
              <a:t>Dart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Development Language</a:t>
            </a:r>
          </a:p>
          <a:p>
            <a:pPr lvl="1"/>
            <a:r>
              <a:rPr lang="en-US" dirty="0"/>
              <a:t>Python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Firebase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Environment / IDE</a:t>
            </a:r>
          </a:p>
          <a:p>
            <a:pPr lvl="1"/>
            <a:r>
              <a:rPr lang="en-US" dirty="0"/>
              <a:t>Anaconda 3 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Spyder</a:t>
            </a:r>
          </a:p>
          <a:p>
            <a:pPr lvl="1"/>
            <a:r>
              <a:rPr lang="en-US"/>
              <a:t>Android Studio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442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API Implementation To identify App Category (Cont’d)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4" name="Content Placeholder 13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A0603905-44C6-458D-909F-730B47D7E9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8" b="4649"/>
          <a:stretch/>
        </p:blipFill>
        <p:spPr>
          <a:xfrm>
            <a:off x="45857" y="1353383"/>
            <a:ext cx="10021117" cy="512010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FADF78-E308-4713-832F-E1669BA8800F}"/>
              </a:ext>
            </a:extLst>
          </p:cNvPr>
          <p:cNvSpPr txBox="1"/>
          <p:nvPr/>
        </p:nvSpPr>
        <p:spPr>
          <a:xfrm>
            <a:off x="10168570" y="2961572"/>
            <a:ext cx="1669992" cy="1477328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Copy The selector Path for use in the API Implantation </a:t>
            </a:r>
          </a:p>
        </p:txBody>
      </p:sp>
    </p:spTree>
    <p:extLst>
      <p:ext uri="{BB962C8B-B14F-4D97-AF65-F5344CB8AC3E}">
        <p14:creationId xmlns:p14="http://schemas.microsoft.com/office/powerpoint/2010/main" val="31056050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34F52-F085-4E01-A10F-F6BD597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5A2662F-BD2A-47C6-AA09-4DF09C77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602" y="2827501"/>
            <a:ext cx="4054224" cy="3645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API Implementation To identify App Category (Cont’d)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3" name="Content Placeholder 12" descr="A picture containing text, monitor, electronics, black&#10;&#10;Description automatically generated">
            <a:extLst>
              <a:ext uri="{FF2B5EF4-FFF2-40B4-BE49-F238E27FC236}">
                <a16:creationId xmlns:a16="http://schemas.microsoft.com/office/drawing/2014/main" id="{8CB9A82E-5154-4A9B-A14D-4CC61BBC4E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499" r="763" b="5402"/>
          <a:stretch/>
        </p:blipFill>
        <p:spPr>
          <a:xfrm>
            <a:off x="97843" y="1376947"/>
            <a:ext cx="8997518" cy="484609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40AACB-492B-4D28-A92B-C31F73762095}"/>
              </a:ext>
            </a:extLst>
          </p:cNvPr>
          <p:cNvSpPr txBox="1"/>
          <p:nvPr/>
        </p:nvSpPr>
        <p:spPr>
          <a:xfrm>
            <a:off x="9474662" y="1601849"/>
            <a:ext cx="2357974" cy="923330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Pass the Package name of the APP To the URL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82AAD-50ED-4AE5-AB7A-981FF99C7F8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840494" y="2063514"/>
            <a:ext cx="1634168" cy="1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97CBF4-B011-4A37-AAF3-F7D4A22035E3}"/>
              </a:ext>
            </a:extLst>
          </p:cNvPr>
          <p:cNvSpPr txBox="1"/>
          <p:nvPr/>
        </p:nvSpPr>
        <p:spPr>
          <a:xfrm>
            <a:off x="9523760" y="3030066"/>
            <a:ext cx="2357974" cy="923330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Selector Path Copied from Google Play Store Browser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1B5CC9-BF59-4EC3-9ACF-BE3919CC52BF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8939720" y="3491731"/>
            <a:ext cx="584040" cy="65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014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CBA9257-D50C-4D27-AA88-A4391911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kern="0">
                <a:solidFill>
                  <a:srgbClr val="61878C"/>
                </a:solidFill>
                <a:latin typeface="+mn-lt"/>
              </a:rPr>
              <a:t>API Implementation To identify App Category (Cont’d)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CD8687-F6BE-48CF-8FBB-606221892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527" y="1015739"/>
            <a:ext cx="5384800" cy="4525963"/>
          </a:xfrm>
        </p:spPr>
        <p:txBody>
          <a:bodyPr/>
          <a:lstStyle/>
          <a:p>
            <a:r>
              <a:rPr lang="en-US" b="1"/>
              <a:t>API Deploy (Heroku)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00631876-1EE0-4319-8C46-E3335DD9CC8A}"/>
              </a:ext>
            </a:extLst>
          </p:cNvPr>
          <p:cNvSpPr txBox="1">
            <a:spLocks/>
          </p:cNvSpPr>
          <p:nvPr/>
        </p:nvSpPr>
        <p:spPr>
          <a:xfrm>
            <a:off x="6392839" y="1015738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API Testing (Postman) 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45E109-9BFC-475B-A456-263B92A4E412}"/>
              </a:ext>
            </a:extLst>
          </p:cNvPr>
          <p:cNvGrpSpPr/>
          <p:nvPr/>
        </p:nvGrpSpPr>
        <p:grpSpPr>
          <a:xfrm>
            <a:off x="570327" y="1807901"/>
            <a:ext cx="4807036" cy="4058465"/>
            <a:chOff x="570327" y="1807901"/>
            <a:chExt cx="4807036" cy="4058465"/>
          </a:xfrm>
        </p:grpSpPr>
        <p:pic>
          <p:nvPicPr>
            <p:cNvPr id="3" name="Picture 2" descr="Graphical user interface, text, application, email, website&#10;&#10;Description automatically generated">
              <a:extLst>
                <a:ext uri="{FF2B5EF4-FFF2-40B4-BE49-F238E27FC236}">
                  <a16:creationId xmlns:a16="http://schemas.microsoft.com/office/drawing/2014/main" id="{D050612C-74B7-417A-9D43-4580DF6AE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27" y="3076032"/>
              <a:ext cx="4807036" cy="2790334"/>
            </a:xfrm>
            <a:prstGeom prst="rect">
              <a:avLst/>
            </a:prstGeom>
          </p:spPr>
        </p:pic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2F1473D4-019B-4DB4-A1FA-60A85D70A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29" y="1807901"/>
              <a:ext cx="4725534" cy="1254757"/>
            </a:xfrm>
            <a:prstGeom prst="rect">
              <a:avLst/>
            </a:prstGeom>
          </p:spPr>
        </p:pic>
      </p:grp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9E42A5-9373-4F6F-A2EB-568A27CF85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 t="4444" r="2501" b="26007"/>
          <a:stretch/>
        </p:blipFill>
        <p:spPr>
          <a:xfrm>
            <a:off x="5919750" y="1747558"/>
            <a:ext cx="6162910" cy="3296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4ED58E-4525-4BB9-B8EC-F7542C6627DA}"/>
              </a:ext>
            </a:extLst>
          </p:cNvPr>
          <p:cNvSpPr txBox="1"/>
          <p:nvPr/>
        </p:nvSpPr>
        <p:spPr>
          <a:xfrm>
            <a:off x="9552040" y="5232250"/>
            <a:ext cx="2357974" cy="646331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Pass Package Name with URL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21505-8188-4EAB-B117-F7F48FDF599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8832916" y="2656366"/>
            <a:ext cx="719124" cy="289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8356F9-0DA7-47E7-8FA9-3D8A8D06EA16}"/>
              </a:ext>
            </a:extLst>
          </p:cNvPr>
          <p:cNvSpPr txBox="1"/>
          <p:nvPr/>
        </p:nvSpPr>
        <p:spPr>
          <a:xfrm>
            <a:off x="6562357" y="5329888"/>
            <a:ext cx="2357974" cy="646331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Get The Category As Json Response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C7AF1F-0602-4A1B-99A3-EB1F55B6C500}"/>
              </a:ext>
            </a:extLst>
          </p:cNvPr>
          <p:cNvCxnSpPr>
            <a:cxnSpLocks/>
          </p:cNvCxnSpPr>
          <p:nvPr/>
        </p:nvCxnSpPr>
        <p:spPr>
          <a:xfrm flipH="1" flipV="1">
            <a:off x="7258355" y="4831984"/>
            <a:ext cx="559085" cy="47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5645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Separate and Store App Details.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Integrate the Category API to APP</a:t>
            </a:r>
          </a:p>
          <a:p>
            <a:r>
              <a:rPr lang="en-US" sz="2400"/>
              <a:t>The API is Integrated to flutter app to get the category type according to the apps used by the user.</a:t>
            </a:r>
            <a:endParaRPr lang="en-US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b="1"/>
              <a:t>Arrange The Used Apps.  </a:t>
            </a:r>
          </a:p>
          <a:p>
            <a:r>
              <a:rPr lang="en-US" sz="2400"/>
              <a:t>The used apps will be organized necessarily.</a:t>
            </a:r>
          </a:p>
          <a:p>
            <a:pPr lvl="1"/>
            <a:r>
              <a:rPr lang="en-US" sz="2000"/>
              <a:t>Arrange in to Social and gamming app and system apps and other apps will be ignored .</a:t>
            </a:r>
          </a:p>
          <a:p>
            <a:pPr lvl="1"/>
            <a:r>
              <a:rPr lang="en-US" sz="2000"/>
              <a:t>Calculate the Total used gaming and Social Apps.</a:t>
            </a:r>
          </a:p>
          <a:p>
            <a:pPr marL="0" indent="0">
              <a:buNone/>
            </a:pPr>
            <a:r>
              <a:rPr lang="en-US" sz="3200" b="1"/>
              <a:t>Store data </a:t>
            </a:r>
          </a:p>
          <a:p>
            <a:r>
              <a:rPr lang="en-US" sz="2400"/>
              <a:t>The daily calculated and organized data will be store in Firebase.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954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Separate and Store App Details (Cont’d).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5C92D86-7FEF-41DB-939C-0F65B30B5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7634" y="1006312"/>
            <a:ext cx="7403184" cy="4525963"/>
          </a:xfrm>
        </p:spPr>
        <p:txBody>
          <a:bodyPr/>
          <a:lstStyle/>
          <a:p>
            <a:r>
              <a:rPr lang="en-US" b="1"/>
              <a:t>Integrate and Arrange The Used Apps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3F2F8E-7AAA-433F-84FC-9C7F6A7CF4A7}"/>
              </a:ext>
            </a:extLst>
          </p:cNvPr>
          <p:cNvSpPr txBox="1"/>
          <p:nvPr/>
        </p:nvSpPr>
        <p:spPr>
          <a:xfrm>
            <a:off x="9237206" y="2527972"/>
            <a:ext cx="2357974" cy="369332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Integrate The API</a:t>
            </a:r>
          </a:p>
        </p:txBody>
      </p:sp>
      <p:pic>
        <p:nvPicPr>
          <p:cNvPr id="35" name="Picture 34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5F3CF0D8-4BBB-4A1F-A9EF-081DF9F43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 t="6695" r="1122" b="10103"/>
          <a:stretch/>
        </p:blipFill>
        <p:spPr>
          <a:xfrm>
            <a:off x="476209" y="1613340"/>
            <a:ext cx="8309572" cy="473640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DE38B3-1244-4BF6-AB58-DB099EC2125A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967168" y="2379728"/>
            <a:ext cx="3270038" cy="33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2948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Separate and Store App Details (Cont’d).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5C92D86-7FEF-41DB-939C-0F65B30B5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7634" y="1006312"/>
            <a:ext cx="7403184" cy="4525963"/>
          </a:xfrm>
        </p:spPr>
        <p:txBody>
          <a:bodyPr/>
          <a:lstStyle/>
          <a:p>
            <a:r>
              <a:rPr lang="en-US" b="1"/>
              <a:t>Arrange The Used Apps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E3CD9-28C8-4AC1-8346-1D45A2B0E1C0}"/>
              </a:ext>
            </a:extLst>
          </p:cNvPr>
          <p:cNvSpPr txBox="1"/>
          <p:nvPr/>
        </p:nvSpPr>
        <p:spPr>
          <a:xfrm>
            <a:off x="9516411" y="3345126"/>
            <a:ext cx="2357974" cy="1477328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Arrange in to Social and gamming app and system apps and other apps will be ignored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AA700-F456-4FE1-8D75-027B4807663B}"/>
              </a:ext>
            </a:extLst>
          </p:cNvPr>
          <p:cNvSpPr txBox="1"/>
          <p:nvPr/>
        </p:nvSpPr>
        <p:spPr>
          <a:xfrm>
            <a:off x="9392904" y="1742671"/>
            <a:ext cx="2357974" cy="369332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Apps Total duration</a:t>
            </a:r>
          </a:p>
        </p:txBody>
      </p:sp>
      <p:pic>
        <p:nvPicPr>
          <p:cNvPr id="3" name="Picture 2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4A1C6753-8FA9-4C24-904F-248136CF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5802" r="1503" b="5297"/>
          <a:stretch/>
        </p:blipFill>
        <p:spPr>
          <a:xfrm>
            <a:off x="75425" y="1606191"/>
            <a:ext cx="8588777" cy="43798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B220A6-AA68-4B33-BF46-12B97871088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5043340" y="1927337"/>
            <a:ext cx="4349564" cy="91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132A74-6752-4AF2-A756-F3B05B6DC32A}"/>
              </a:ext>
            </a:extLst>
          </p:cNvPr>
          <p:cNvCxnSpPr>
            <a:cxnSpLocks/>
          </p:cNvCxnSpPr>
          <p:nvPr/>
        </p:nvCxnSpPr>
        <p:spPr>
          <a:xfrm flipH="1">
            <a:off x="5195740" y="2079737"/>
            <a:ext cx="4349564" cy="249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EC917B-99EB-44ED-B308-B414DC743B9F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769965" y="3906454"/>
            <a:ext cx="4746446" cy="1773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8F5444-B817-4174-8480-B1F229F8D28E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5195741" y="2296670"/>
            <a:ext cx="4320670" cy="17871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699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Separate and Store App Details (Cont’d).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5C92D86-7FEF-41DB-939C-0F65B30B5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7634" y="1006312"/>
            <a:ext cx="740318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Store data in Firebase 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E3CD9-28C8-4AC1-8346-1D45A2B0E1C0}"/>
              </a:ext>
            </a:extLst>
          </p:cNvPr>
          <p:cNvSpPr txBox="1"/>
          <p:nvPr/>
        </p:nvSpPr>
        <p:spPr>
          <a:xfrm>
            <a:off x="2554085" y="5711838"/>
            <a:ext cx="2357974" cy="646331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Firebase Packages and Files </a:t>
            </a:r>
          </a:p>
        </p:txBody>
      </p:sp>
      <p:pic>
        <p:nvPicPr>
          <p:cNvPr id="4" name="Picture 3" descr="A picture containing text, monitor, screenshot, computer&#10;&#10;Description automatically generated">
            <a:extLst>
              <a:ext uri="{FF2B5EF4-FFF2-40B4-BE49-F238E27FC236}">
                <a16:creationId xmlns:a16="http://schemas.microsoft.com/office/drawing/2014/main" id="{72724824-73B7-43B3-AEAE-9BE4562DF8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5910" r="721" b="6530"/>
          <a:stretch/>
        </p:blipFill>
        <p:spPr>
          <a:xfrm>
            <a:off x="927633" y="1684833"/>
            <a:ext cx="7122857" cy="393994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8000ED-BDC3-4749-B564-5D9C9B645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96" y="1783528"/>
            <a:ext cx="3514103" cy="27036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14BB99-A181-47E9-A625-0D7813AE6ED2}"/>
              </a:ext>
            </a:extLst>
          </p:cNvPr>
          <p:cNvSpPr txBox="1"/>
          <p:nvPr/>
        </p:nvSpPr>
        <p:spPr>
          <a:xfrm>
            <a:off x="9052760" y="4742448"/>
            <a:ext cx="2357974" cy="646331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Stored data in Firebase</a:t>
            </a:r>
          </a:p>
        </p:txBody>
      </p:sp>
    </p:spTree>
    <p:extLst>
      <p:ext uri="{BB962C8B-B14F-4D97-AF65-F5344CB8AC3E}">
        <p14:creationId xmlns:p14="http://schemas.microsoft.com/office/powerpoint/2010/main" val="466275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App Data Calculation and Rendering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3806B-E848-47B5-8217-CCCA7F19F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3490" y="1251086"/>
            <a:ext cx="12192000" cy="5052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b="1"/>
          </a:p>
          <a:p>
            <a:pPr marL="0" indent="0">
              <a:buNone/>
            </a:pPr>
            <a:r>
              <a:rPr lang="en-US" sz="3200" b="1"/>
              <a:t>Calculation and Renderings </a:t>
            </a:r>
          </a:p>
          <a:p>
            <a:r>
              <a:rPr lang="en-US" sz="2400"/>
              <a:t>calculate of 1 day,  1 week and 2 weeks data. </a:t>
            </a:r>
          </a:p>
          <a:p>
            <a:r>
              <a:rPr lang="en-US" sz="2400"/>
              <a:t>The organized and calculated data will be render to the screen </a:t>
            </a:r>
          </a:p>
          <a:p>
            <a:pPr marL="0" indent="0">
              <a:buNone/>
            </a:pPr>
            <a:endParaRPr lang="en-US" sz="3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092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App Data Calculation and Rendering (Cont’d).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32B95FCC-1B09-4102-A1FB-5CCA35D469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r="2028" b="6173"/>
          <a:stretch/>
        </p:blipFill>
        <p:spPr>
          <a:xfrm>
            <a:off x="288422" y="1139776"/>
            <a:ext cx="5626549" cy="2885469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6BCCCA6-B1C9-491E-83B1-BF2047A58E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 b="4871"/>
          <a:stretch/>
        </p:blipFill>
        <p:spPr>
          <a:xfrm>
            <a:off x="5914971" y="3252248"/>
            <a:ext cx="5480116" cy="2752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5CB3A5-0009-4CCF-84E3-080149A3DF63}"/>
              </a:ext>
            </a:extLst>
          </p:cNvPr>
          <p:cNvSpPr txBox="1"/>
          <p:nvPr/>
        </p:nvSpPr>
        <p:spPr>
          <a:xfrm>
            <a:off x="6652014" y="1460363"/>
            <a:ext cx="3516556" cy="646331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Code segments to use arrange and render Out puts</a:t>
            </a:r>
          </a:p>
        </p:txBody>
      </p:sp>
    </p:spTree>
    <p:extLst>
      <p:ext uri="{BB962C8B-B14F-4D97-AF65-F5344CB8AC3E}">
        <p14:creationId xmlns:p14="http://schemas.microsoft.com/office/powerpoint/2010/main" val="41397504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DBA12-A6AC-4051-931F-7AC9690B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27" y="-1691201"/>
            <a:ext cx="3504902" cy="3474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6CA08-8E6C-42B7-A5B9-08D1C4CB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3C8587E-7D4D-455F-A8BE-264B81E4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39" y="-568035"/>
            <a:ext cx="7551463" cy="67910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>
                <a:solidFill>
                  <a:srgbClr val="61878C"/>
                </a:solidFill>
                <a:latin typeface="+mn-lt"/>
              </a:rPr>
              <a:t>App Data Calculation and Rendering (Cont’d).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3E1FD-DEA8-4C48-B29D-7638547361C8}"/>
              </a:ext>
            </a:extLst>
          </p:cNvPr>
          <p:cNvSpPr txBox="1"/>
          <p:nvPr/>
        </p:nvSpPr>
        <p:spPr>
          <a:xfrm>
            <a:off x="2674374" y="6479459"/>
            <a:ext cx="57027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/>
              <a:t>IT18119718 | </a:t>
            </a:r>
            <a:r>
              <a:rPr lang="en-GB" b="1" err="1"/>
              <a:t>Liyange</a:t>
            </a:r>
            <a:r>
              <a:rPr lang="en-GB" b="1"/>
              <a:t> D. R. Y. </a:t>
            </a:r>
            <a:r>
              <a:rPr lang="en-GB"/>
              <a:t>| 2021-073</a:t>
            </a:r>
            <a:endParaRPr lang="en-US"/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550CB1-A5BD-46FE-B44A-654E8F322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65" y="1096962"/>
            <a:ext cx="2578269" cy="53727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5292B0-5989-4294-B903-0F7971EF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36" y="995739"/>
            <a:ext cx="2473295" cy="53555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A7CF18-4E68-43E5-A134-04CDACE0FCC5}"/>
              </a:ext>
            </a:extLst>
          </p:cNvPr>
          <p:cNvSpPr txBox="1"/>
          <p:nvPr/>
        </p:nvSpPr>
        <p:spPr>
          <a:xfrm>
            <a:off x="220295" y="2053553"/>
            <a:ext cx="2357974" cy="646331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state of completed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DB8B6-B014-4BFB-BC9B-543610C2A56D}"/>
              </a:ext>
            </a:extLst>
          </p:cNvPr>
          <p:cNvSpPr txBox="1"/>
          <p:nvPr/>
        </p:nvSpPr>
        <p:spPr>
          <a:xfrm>
            <a:off x="9834026" y="1803647"/>
            <a:ext cx="2357974" cy="646331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Final view giving to the User.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EA66F-87D6-4A64-BB07-EEF794B64EF3}"/>
              </a:ext>
            </a:extLst>
          </p:cNvPr>
          <p:cNvSpPr txBox="1"/>
          <p:nvPr/>
        </p:nvSpPr>
        <p:spPr>
          <a:xfrm>
            <a:off x="9920438" y="3105834"/>
            <a:ext cx="2357974" cy="646331"/>
          </a:xfrm>
          <a:prstGeom prst="rect">
            <a:avLst/>
          </a:prstGeom>
          <a:solidFill>
            <a:srgbClr val="F9BB7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Prediction from the 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BC4CC8-2435-4544-8270-79EC3EDC00F7}"/>
              </a:ext>
            </a:extLst>
          </p:cNvPr>
          <p:cNvCxnSpPr>
            <a:cxnSpLocks/>
          </p:cNvCxnSpPr>
          <p:nvPr/>
        </p:nvCxnSpPr>
        <p:spPr>
          <a:xfrm flipH="1" flipV="1">
            <a:off x="9191134" y="3223967"/>
            <a:ext cx="729304" cy="11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983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50367C1-3D1F-4CA6-9407-155EDD12A7AD}" vid="{F00973CF-5AC2-40C9-B641-F822C8DD6A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3" ma:contentTypeDescription="Create a new document." ma:contentTypeScope="" ma:versionID="ede14bd37a11e0c025538a18525fe76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f136745f6bd46c637060b9f29946c817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C72499-5833-44BC-9E2F-922393539C0E}"/>
</file>

<file path=customXml/itemProps2.xml><?xml version="1.0" encoding="utf-8"?>
<ds:datastoreItem xmlns:ds="http://schemas.openxmlformats.org/officeDocument/2006/customXml" ds:itemID="{7457C5E2-1526-4031-8A1B-E700612276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24134E-7ACD-4B5E-AB39-4008E7FFBFF9}">
  <ds:schemaRefs>
    <ds:schemaRef ds:uri="http://schemas.openxmlformats.org/package/2006/metadata/core-properties"/>
    <ds:schemaRef ds:uri="ca75b6da-7e8a-4e02-b738-23ecb54a0174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2021-073</Template>
  <TotalTime>43</TotalTime>
  <Words>6850</Words>
  <Application>Microsoft Office PowerPoint</Application>
  <PresentationFormat>Widescreen</PresentationFormat>
  <Paragraphs>1108</Paragraphs>
  <Slides>150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62" baseType="lpstr">
      <vt:lpstr>Adobe Devanagari</vt:lpstr>
      <vt:lpstr>Arial</vt:lpstr>
      <vt:lpstr>Calibri</vt:lpstr>
      <vt:lpstr>Cambria</vt:lpstr>
      <vt:lpstr>Courier New</vt:lpstr>
      <vt:lpstr>ff2</vt:lpstr>
      <vt:lpstr>Neucha</vt:lpstr>
      <vt:lpstr>Roboto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It18120226 | Oshadi Yashodhika g. b.</vt:lpstr>
      <vt:lpstr>PowerPoint Presentation</vt:lpstr>
      <vt:lpstr>PowerPoint Presentation</vt:lpstr>
      <vt:lpstr>Specific and Sub Objectives</vt:lpstr>
      <vt:lpstr>PowerPoint Presentation</vt:lpstr>
      <vt:lpstr>PowerPoint Presentation</vt:lpstr>
      <vt:lpstr>Data Collection Process</vt:lpstr>
      <vt:lpstr>PowerPoint Presentation</vt:lpstr>
      <vt:lpstr>Data Labeling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Breakdown Structure</vt:lpstr>
      <vt:lpstr>Individual Progress</vt:lpstr>
      <vt:lpstr>References</vt:lpstr>
      <vt:lpstr>IT18113914 |De silva l. s. r</vt:lpstr>
      <vt:lpstr>PowerPoint Presentation</vt:lpstr>
      <vt:lpstr>PowerPoint Presentation</vt:lpstr>
      <vt:lpstr>Specific and Sub Objectives</vt:lpstr>
      <vt:lpstr>PowerPoint Presentation</vt:lpstr>
      <vt:lpstr>PowerPoint Presentation</vt:lpstr>
      <vt:lpstr>Data Collection – Russian Dataset</vt:lpstr>
      <vt:lpstr>Data Collection – ChatBot Conversation Dataset</vt:lpstr>
      <vt:lpstr>PowerPoint Presentation</vt:lpstr>
      <vt:lpstr>Data Analysis – English Translation</vt:lpstr>
      <vt:lpstr>Data Analysis – Sinhala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Breakdown Structure</vt:lpstr>
      <vt:lpstr>Individual Progress</vt:lpstr>
      <vt:lpstr>References</vt:lpstr>
      <vt:lpstr>IT18119718 |Liyanage D.r.y</vt:lpstr>
      <vt:lpstr>PowerPoint Presentation</vt:lpstr>
      <vt:lpstr>PowerPoint Presentation</vt:lpstr>
      <vt:lpstr>Specific and Sub Objectives</vt:lpstr>
      <vt:lpstr>Implementation Progress</vt:lpstr>
      <vt:lpstr>Implementation Progress</vt:lpstr>
      <vt:lpstr>PowerPoint Presentation</vt:lpstr>
      <vt:lpstr>Data Analysis</vt:lpstr>
      <vt:lpstr>Data Analysis (Cont’d)</vt:lpstr>
      <vt:lpstr>Data Analysis (Cont’d)</vt:lpstr>
      <vt:lpstr>Model Implementation and Deploy </vt:lpstr>
      <vt:lpstr>Model Implementation and Deploy (Cont’d)</vt:lpstr>
      <vt:lpstr>Model Implementation and Deploy (Cont’d)</vt:lpstr>
      <vt:lpstr>Model Implementation and Deploy (Cont’d)</vt:lpstr>
      <vt:lpstr>Model Implementation and Deploy (Cont’d)</vt:lpstr>
      <vt:lpstr>Model Implementation and Deploy (Cont’d)</vt:lpstr>
      <vt:lpstr>Access Phone Usage</vt:lpstr>
      <vt:lpstr>Access Phone Usage (Cont’d)</vt:lpstr>
      <vt:lpstr>Access Phone Usage (Cont’d)</vt:lpstr>
      <vt:lpstr>API Implementation To identify App Category</vt:lpstr>
      <vt:lpstr>API Implementation To identify App Category (Cont’d)</vt:lpstr>
      <vt:lpstr>API Implementation To identify App Category (Cont’d)</vt:lpstr>
      <vt:lpstr>API Implementation To identify App Category (Cont’d)</vt:lpstr>
      <vt:lpstr>Separate and Store App Details. </vt:lpstr>
      <vt:lpstr>Separate and Store App Details (Cont’d). </vt:lpstr>
      <vt:lpstr>Separate and Store App Details (Cont’d). </vt:lpstr>
      <vt:lpstr>Separate and Store App Details (Cont’d). </vt:lpstr>
      <vt:lpstr>App Data Calculation and Rendering </vt:lpstr>
      <vt:lpstr>App Data Calculation and Rendering (Cont’d). </vt:lpstr>
      <vt:lpstr>App Data Calculation and Rendering (Cont’d). </vt:lpstr>
      <vt:lpstr>Work Breakdown Structure</vt:lpstr>
      <vt:lpstr>Individual Progress</vt:lpstr>
      <vt:lpstr>IT18119572 |ChathurAnga W.W.P.K</vt:lpstr>
      <vt:lpstr>PowerPoint Presentation</vt:lpstr>
      <vt:lpstr>PowerPoint Presentation</vt:lpstr>
      <vt:lpstr>Specific and Sub Objectives</vt:lpstr>
      <vt:lpstr>Implementation Progress</vt:lpstr>
      <vt:lpstr>Implementation Progress</vt:lpstr>
      <vt:lpstr>PowerPoint Presentation</vt:lpstr>
      <vt:lpstr>Data Pre-Processing </vt:lpstr>
      <vt:lpstr>Data Pre-Processing </vt:lpstr>
      <vt:lpstr>Model Implementation and Deploy </vt:lpstr>
      <vt:lpstr>Model Implementation and Deploy </vt:lpstr>
      <vt:lpstr>Model Implementation and Deploy (Cont’d)</vt:lpstr>
      <vt:lpstr>Model Implementation and Deploy </vt:lpstr>
      <vt:lpstr>Model Implementation and Deploy (Cont’d)</vt:lpstr>
      <vt:lpstr>Model Implementation and Deploy </vt:lpstr>
      <vt:lpstr>Model Implementation and Deploy (Cont’d)</vt:lpstr>
      <vt:lpstr>Model Implementation and Deploy (Cont’d)</vt:lpstr>
      <vt:lpstr>Model Implementation and Deploy (Cont’d)</vt:lpstr>
      <vt:lpstr>Model Implementation and Deploy (Cont’d)</vt:lpstr>
      <vt:lpstr>Model Implementation and Deploy (Cont’d)</vt:lpstr>
      <vt:lpstr>Invasively Data Access Using Wearable </vt:lpstr>
      <vt:lpstr>Invasively Data Access Using Wearable (Cont’d) </vt:lpstr>
      <vt:lpstr>Invasively Data Access Using Wearable (Cont’d) </vt:lpstr>
      <vt:lpstr>Invasively Data Access Using Wearable (Cont’d) </vt:lpstr>
      <vt:lpstr>Invasively Data modify And Calculation.</vt:lpstr>
      <vt:lpstr>Invasively Data modify And Calculation (Cont’d) .</vt:lpstr>
      <vt:lpstr>Invasively Data modify And Calculation (Cont’d) .</vt:lpstr>
      <vt:lpstr>Invasive Model Integration with APP.</vt:lpstr>
      <vt:lpstr>Invasive Model Integration with APP (Cont’d) .</vt:lpstr>
      <vt:lpstr>Invasive Model Integration with APP (Cont’d) .</vt:lpstr>
      <vt:lpstr>Render the Data.</vt:lpstr>
      <vt:lpstr>PowerPoint Presentation</vt:lpstr>
      <vt:lpstr>Non - Invasively Data Access Using Mobile Sensors</vt:lpstr>
      <vt:lpstr>PowerPoint Presentation</vt:lpstr>
      <vt:lpstr>PowerPoint Presentation</vt:lpstr>
      <vt:lpstr>Convert The Accelerometer data to Sleep pattern</vt:lpstr>
      <vt:lpstr>PowerPoint Presentation</vt:lpstr>
      <vt:lpstr>PowerPoint Presentation</vt:lpstr>
      <vt:lpstr>PowerPoint Presentation</vt:lpstr>
      <vt:lpstr>PowerPoint Presentation</vt:lpstr>
      <vt:lpstr>Work Breakdown Structure</vt:lpstr>
      <vt:lpstr>Individual Progress</vt:lpstr>
      <vt:lpstr>Risk Mitigation </vt:lpstr>
      <vt:lpstr>Risk Mitigation </vt:lpstr>
      <vt:lpstr>Commercialization for Proposed  System </vt:lpstr>
      <vt:lpstr>How proposed system address the identified concerns? </vt:lpstr>
      <vt:lpstr>Overall budget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it18120226@my.sliit.lk</dc:creator>
  <cp:lastModifiedBy>yasasmi liyanage</cp:lastModifiedBy>
  <cp:revision>1</cp:revision>
  <dcterms:created xsi:type="dcterms:W3CDTF">2021-03-01T04:16:53Z</dcterms:created>
  <dcterms:modified xsi:type="dcterms:W3CDTF">2021-07-09T06:37:45Z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